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51"/>
  </p:notesMasterIdLst>
  <p:sldIdLst>
    <p:sldId id="257" r:id="rId5"/>
    <p:sldId id="258" r:id="rId6"/>
    <p:sldId id="260" r:id="rId7"/>
    <p:sldId id="261" r:id="rId8"/>
    <p:sldId id="262" r:id="rId9"/>
    <p:sldId id="263" r:id="rId10"/>
    <p:sldId id="278" r:id="rId11"/>
    <p:sldId id="279" r:id="rId12"/>
    <p:sldId id="280" r:id="rId13"/>
    <p:sldId id="264" r:id="rId14"/>
    <p:sldId id="265" r:id="rId15"/>
    <p:sldId id="266" r:id="rId16"/>
    <p:sldId id="267" r:id="rId17"/>
    <p:sldId id="268" r:id="rId18"/>
    <p:sldId id="269" r:id="rId19"/>
    <p:sldId id="270" r:id="rId20"/>
    <p:sldId id="329" r:id="rId21"/>
    <p:sldId id="328" r:id="rId22"/>
    <p:sldId id="327" r:id="rId23"/>
    <p:sldId id="326" r:id="rId24"/>
    <p:sldId id="325" r:id="rId25"/>
    <p:sldId id="324" r:id="rId26"/>
    <p:sldId id="323" r:id="rId27"/>
    <p:sldId id="322" r:id="rId28"/>
    <p:sldId id="321" r:id="rId29"/>
    <p:sldId id="320" r:id="rId30"/>
    <p:sldId id="319" r:id="rId31"/>
    <p:sldId id="318" r:id="rId32"/>
    <p:sldId id="317" r:id="rId33"/>
    <p:sldId id="316" r:id="rId34"/>
    <p:sldId id="315" r:id="rId35"/>
    <p:sldId id="314" r:id="rId36"/>
    <p:sldId id="313" r:id="rId37"/>
    <p:sldId id="312" r:id="rId38"/>
    <p:sldId id="311" r:id="rId39"/>
    <p:sldId id="310" r:id="rId40"/>
    <p:sldId id="309" r:id="rId41"/>
    <p:sldId id="308" r:id="rId42"/>
    <p:sldId id="307" r:id="rId43"/>
    <p:sldId id="306" r:id="rId44"/>
    <p:sldId id="305" r:id="rId45"/>
    <p:sldId id="304" r:id="rId46"/>
    <p:sldId id="303" r:id="rId47"/>
    <p:sldId id="302" r:id="rId48"/>
    <p:sldId id="301" r:id="rId49"/>
    <p:sldId id="27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694491-0004-EA2C-4299-7D884273E27D}" v="69" dt="2023-07-15T08:09:40.065"/>
    <p1510:client id="{9E44DE9D-D6EC-5BC2-0B25-21C8CF1ED036}" v="19" dt="2023-07-14T04:55:15.363"/>
    <p1510:client id="{A7D330C1-9646-C1CE-23EB-963CBF258244}" v="599" dt="2023-07-14T06:05:13.954"/>
    <p1510:client id="{D3FA5D6A-94A8-4D79-A9E6-DE3F3C6D0C2F}" v="2" dt="2023-06-22T09:10:59.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91293" autoAdjust="0"/>
  </p:normalViewPr>
  <p:slideViewPr>
    <p:cSldViewPr snapToGrid="0">
      <p:cViewPr varScale="1">
        <p:scale>
          <a:sx n="78" d="100"/>
          <a:sy n="78" d="100"/>
        </p:scale>
        <p:origin x="8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uthuvelan" userId="S::vignesh@edunetfoundation.org::4bba1e78-7f47-423f-a071-b783ac2aa66f" providerId="AD" clId="Web-{9E44DE9D-D6EC-5BC2-0B25-21C8CF1ED036}"/>
    <pc:docChg chg="addSld">
      <pc:chgData name="Vignesh Muthuvelan" userId="S::vignesh@edunetfoundation.org::4bba1e78-7f47-423f-a071-b783ac2aa66f" providerId="AD" clId="Web-{9E44DE9D-D6EC-5BC2-0B25-21C8CF1ED036}" dt="2023-07-14T04:55:15.363" v="18"/>
      <pc:docMkLst>
        <pc:docMk/>
      </pc:docMkLst>
      <pc:sldChg chg="add replId">
        <pc:chgData name="Vignesh Muthuvelan" userId="S::vignesh@edunetfoundation.org::4bba1e78-7f47-423f-a071-b783ac2aa66f" providerId="AD" clId="Web-{9E44DE9D-D6EC-5BC2-0B25-21C8CF1ED036}" dt="2023-07-14T04:55:06.785" v="0"/>
        <pc:sldMkLst>
          <pc:docMk/>
          <pc:sldMk cId="850626323" sldId="259"/>
        </pc:sldMkLst>
      </pc:sldChg>
      <pc:sldChg chg="add replId">
        <pc:chgData name="Vignesh Muthuvelan" userId="S::vignesh@edunetfoundation.org::4bba1e78-7f47-423f-a071-b783ac2aa66f" providerId="AD" clId="Web-{9E44DE9D-D6EC-5BC2-0B25-21C8CF1ED036}" dt="2023-07-14T04:55:06.942" v="1"/>
        <pc:sldMkLst>
          <pc:docMk/>
          <pc:sldMk cId="1732501367" sldId="260"/>
        </pc:sldMkLst>
      </pc:sldChg>
      <pc:sldChg chg="add replId">
        <pc:chgData name="Vignesh Muthuvelan" userId="S::vignesh@edunetfoundation.org::4bba1e78-7f47-423f-a071-b783ac2aa66f" providerId="AD" clId="Web-{9E44DE9D-D6EC-5BC2-0B25-21C8CF1ED036}" dt="2023-07-14T04:55:07.051" v="2"/>
        <pc:sldMkLst>
          <pc:docMk/>
          <pc:sldMk cId="42737806" sldId="261"/>
        </pc:sldMkLst>
      </pc:sldChg>
      <pc:sldChg chg="add replId">
        <pc:chgData name="Vignesh Muthuvelan" userId="S::vignesh@edunetfoundation.org::4bba1e78-7f47-423f-a071-b783ac2aa66f" providerId="AD" clId="Web-{9E44DE9D-D6EC-5BC2-0B25-21C8CF1ED036}" dt="2023-07-14T04:55:08.395" v="3"/>
        <pc:sldMkLst>
          <pc:docMk/>
          <pc:sldMk cId="662871179" sldId="262"/>
        </pc:sldMkLst>
      </pc:sldChg>
      <pc:sldChg chg="add replId">
        <pc:chgData name="Vignesh Muthuvelan" userId="S::vignesh@edunetfoundation.org::4bba1e78-7f47-423f-a071-b783ac2aa66f" providerId="AD" clId="Web-{9E44DE9D-D6EC-5BC2-0B25-21C8CF1ED036}" dt="2023-07-14T04:55:08.473" v="4"/>
        <pc:sldMkLst>
          <pc:docMk/>
          <pc:sldMk cId="1613918337" sldId="263"/>
        </pc:sldMkLst>
      </pc:sldChg>
      <pc:sldChg chg="add replId">
        <pc:chgData name="Vignesh Muthuvelan" userId="S::vignesh@edunetfoundation.org::4bba1e78-7f47-423f-a071-b783ac2aa66f" providerId="AD" clId="Web-{9E44DE9D-D6EC-5BC2-0B25-21C8CF1ED036}" dt="2023-07-14T04:55:08.551" v="5"/>
        <pc:sldMkLst>
          <pc:docMk/>
          <pc:sldMk cId="1446155877" sldId="264"/>
        </pc:sldMkLst>
      </pc:sldChg>
      <pc:sldChg chg="add replId">
        <pc:chgData name="Vignesh Muthuvelan" userId="S::vignesh@edunetfoundation.org::4bba1e78-7f47-423f-a071-b783ac2aa66f" providerId="AD" clId="Web-{9E44DE9D-D6EC-5BC2-0B25-21C8CF1ED036}" dt="2023-07-14T04:55:08.629" v="6"/>
        <pc:sldMkLst>
          <pc:docMk/>
          <pc:sldMk cId="1482723208" sldId="265"/>
        </pc:sldMkLst>
      </pc:sldChg>
      <pc:sldChg chg="add replId">
        <pc:chgData name="Vignesh Muthuvelan" userId="S::vignesh@edunetfoundation.org::4bba1e78-7f47-423f-a071-b783ac2aa66f" providerId="AD" clId="Web-{9E44DE9D-D6EC-5BC2-0B25-21C8CF1ED036}" dt="2023-07-14T04:55:08.707" v="7"/>
        <pc:sldMkLst>
          <pc:docMk/>
          <pc:sldMk cId="1716138574" sldId="266"/>
        </pc:sldMkLst>
      </pc:sldChg>
      <pc:sldChg chg="add replId">
        <pc:chgData name="Vignesh Muthuvelan" userId="S::vignesh@edunetfoundation.org::4bba1e78-7f47-423f-a071-b783ac2aa66f" providerId="AD" clId="Web-{9E44DE9D-D6EC-5BC2-0B25-21C8CF1ED036}" dt="2023-07-14T04:55:08.801" v="8"/>
        <pc:sldMkLst>
          <pc:docMk/>
          <pc:sldMk cId="2724765667" sldId="267"/>
        </pc:sldMkLst>
      </pc:sldChg>
      <pc:sldChg chg="add replId">
        <pc:chgData name="Vignesh Muthuvelan" userId="S::vignesh@edunetfoundation.org::4bba1e78-7f47-423f-a071-b783ac2aa66f" providerId="AD" clId="Web-{9E44DE9D-D6EC-5BC2-0B25-21C8CF1ED036}" dt="2023-07-14T04:55:08.879" v="9"/>
        <pc:sldMkLst>
          <pc:docMk/>
          <pc:sldMk cId="2494632292" sldId="268"/>
        </pc:sldMkLst>
      </pc:sldChg>
      <pc:sldChg chg="add replId">
        <pc:chgData name="Vignesh Muthuvelan" userId="S::vignesh@edunetfoundation.org::4bba1e78-7f47-423f-a071-b783ac2aa66f" providerId="AD" clId="Web-{9E44DE9D-D6EC-5BC2-0B25-21C8CF1ED036}" dt="2023-07-14T04:55:08.957" v="10"/>
        <pc:sldMkLst>
          <pc:docMk/>
          <pc:sldMk cId="552212239" sldId="269"/>
        </pc:sldMkLst>
      </pc:sldChg>
      <pc:sldChg chg="add replId">
        <pc:chgData name="Vignesh Muthuvelan" userId="S::vignesh@edunetfoundation.org::4bba1e78-7f47-423f-a071-b783ac2aa66f" providerId="AD" clId="Web-{9E44DE9D-D6EC-5BC2-0B25-21C8CF1ED036}" dt="2023-07-14T04:55:09.051" v="11"/>
        <pc:sldMkLst>
          <pc:docMk/>
          <pc:sldMk cId="1676447360" sldId="270"/>
        </pc:sldMkLst>
      </pc:sldChg>
      <pc:sldChg chg="add replId">
        <pc:chgData name="Vignesh Muthuvelan" userId="S::vignesh@edunetfoundation.org::4bba1e78-7f47-423f-a071-b783ac2aa66f" providerId="AD" clId="Web-{9E44DE9D-D6EC-5BC2-0B25-21C8CF1ED036}" dt="2023-07-14T04:55:09.113" v="12"/>
        <pc:sldMkLst>
          <pc:docMk/>
          <pc:sldMk cId="3376212373" sldId="271"/>
        </pc:sldMkLst>
      </pc:sldChg>
      <pc:sldChg chg="add replId">
        <pc:chgData name="Vignesh Muthuvelan" userId="S::vignesh@edunetfoundation.org::4bba1e78-7f47-423f-a071-b783ac2aa66f" providerId="AD" clId="Web-{9E44DE9D-D6EC-5BC2-0B25-21C8CF1ED036}" dt="2023-07-14T04:55:09.191" v="13"/>
        <pc:sldMkLst>
          <pc:docMk/>
          <pc:sldMk cId="4232078756" sldId="272"/>
        </pc:sldMkLst>
      </pc:sldChg>
      <pc:sldChg chg="add replId">
        <pc:chgData name="Vignesh Muthuvelan" userId="S::vignesh@edunetfoundation.org::4bba1e78-7f47-423f-a071-b783ac2aa66f" providerId="AD" clId="Web-{9E44DE9D-D6EC-5BC2-0B25-21C8CF1ED036}" dt="2023-07-14T04:55:09.270" v="14"/>
        <pc:sldMkLst>
          <pc:docMk/>
          <pc:sldMk cId="849217110" sldId="273"/>
        </pc:sldMkLst>
      </pc:sldChg>
      <pc:sldChg chg="add replId">
        <pc:chgData name="Vignesh Muthuvelan" userId="S::vignesh@edunetfoundation.org::4bba1e78-7f47-423f-a071-b783ac2aa66f" providerId="AD" clId="Web-{9E44DE9D-D6EC-5BC2-0B25-21C8CF1ED036}" dt="2023-07-14T04:55:15.145" v="15"/>
        <pc:sldMkLst>
          <pc:docMk/>
          <pc:sldMk cId="443674595" sldId="274"/>
        </pc:sldMkLst>
      </pc:sldChg>
      <pc:sldChg chg="add replId">
        <pc:chgData name="Vignesh Muthuvelan" userId="S::vignesh@edunetfoundation.org::4bba1e78-7f47-423f-a071-b783ac2aa66f" providerId="AD" clId="Web-{9E44DE9D-D6EC-5BC2-0B25-21C8CF1ED036}" dt="2023-07-14T04:55:15.223" v="16"/>
        <pc:sldMkLst>
          <pc:docMk/>
          <pc:sldMk cId="1217581462" sldId="275"/>
        </pc:sldMkLst>
      </pc:sldChg>
      <pc:sldChg chg="add replId">
        <pc:chgData name="Vignesh Muthuvelan" userId="S::vignesh@edunetfoundation.org::4bba1e78-7f47-423f-a071-b783ac2aa66f" providerId="AD" clId="Web-{9E44DE9D-D6EC-5BC2-0B25-21C8CF1ED036}" dt="2023-07-14T04:55:15.301" v="17"/>
        <pc:sldMkLst>
          <pc:docMk/>
          <pc:sldMk cId="4015612295" sldId="276"/>
        </pc:sldMkLst>
      </pc:sldChg>
      <pc:sldChg chg="add replId">
        <pc:chgData name="Vignesh Muthuvelan" userId="S::vignesh@edunetfoundation.org::4bba1e78-7f47-423f-a071-b783ac2aa66f" providerId="AD" clId="Web-{9E44DE9D-D6EC-5BC2-0B25-21C8CF1ED036}" dt="2023-07-14T04:55:15.363" v="18"/>
        <pc:sldMkLst>
          <pc:docMk/>
          <pc:sldMk cId="3714159338" sldId="277"/>
        </pc:sldMkLst>
      </pc:sldChg>
    </pc:docChg>
  </pc:docChgLst>
  <pc:docChgLst>
    <pc:chgData name="Vignesh Muthuvelan" userId="S::vignesh@edunetfoundation.org::4bba1e78-7f47-423f-a071-b783ac2aa66f" providerId="AD" clId="Web-{A7D330C1-9646-C1CE-23EB-963CBF258244}"/>
    <pc:docChg chg="addSld delSld modSld sldOrd">
      <pc:chgData name="Vignesh Muthuvelan" userId="S::vignesh@edunetfoundation.org::4bba1e78-7f47-423f-a071-b783ac2aa66f" providerId="AD" clId="Web-{A7D330C1-9646-C1CE-23EB-963CBF258244}" dt="2023-07-14T06:05:13.954" v="598"/>
      <pc:docMkLst>
        <pc:docMk/>
      </pc:docMkLst>
      <pc:sldChg chg="addSp delSp modSp">
        <pc:chgData name="Vignesh Muthuvelan" userId="S::vignesh@edunetfoundation.org::4bba1e78-7f47-423f-a071-b783ac2aa66f" providerId="AD" clId="Web-{A7D330C1-9646-C1CE-23EB-963CBF258244}" dt="2023-07-14T04:56:22.440" v="2"/>
        <pc:sldMkLst>
          <pc:docMk/>
          <pc:sldMk cId="2475805559" sldId="257"/>
        </pc:sldMkLst>
        <pc:spChg chg="mod">
          <ac:chgData name="Vignesh Muthuvelan" userId="S::vignesh@edunetfoundation.org::4bba1e78-7f47-423f-a071-b783ac2aa66f" providerId="AD" clId="Web-{A7D330C1-9646-C1CE-23EB-963CBF258244}" dt="2023-07-14T04:56:17.080" v="1" actId="20577"/>
          <ac:spMkLst>
            <pc:docMk/>
            <pc:sldMk cId="2475805559" sldId="257"/>
            <ac:spMk id="2" creationId="{1C21E816-31F5-48BB-BD02-D15F2F18B48A}"/>
          </ac:spMkLst>
        </pc:spChg>
        <pc:spChg chg="del">
          <ac:chgData name="Vignesh Muthuvelan" userId="S::vignesh@edunetfoundation.org::4bba1e78-7f47-423f-a071-b783ac2aa66f" providerId="AD" clId="Web-{A7D330C1-9646-C1CE-23EB-963CBF258244}" dt="2023-07-14T04:56:22.440" v="2"/>
          <ac:spMkLst>
            <pc:docMk/>
            <pc:sldMk cId="2475805559" sldId="257"/>
            <ac:spMk id="3" creationId="{835D6E6B-3353-491C-A3C6-F278D6CED8B3}"/>
          </ac:spMkLst>
        </pc:spChg>
        <pc:spChg chg="add mod">
          <ac:chgData name="Vignesh Muthuvelan" userId="S::vignesh@edunetfoundation.org::4bba1e78-7f47-423f-a071-b783ac2aa66f" providerId="AD" clId="Web-{A7D330C1-9646-C1CE-23EB-963CBF258244}" dt="2023-07-14T04:56:22.440" v="2"/>
          <ac:spMkLst>
            <pc:docMk/>
            <pc:sldMk cId="2475805559" sldId="257"/>
            <ac:spMk id="5" creationId="{A1C21110-753C-4F02-E5AB-50EABC23F991}"/>
          </ac:spMkLst>
        </pc:spChg>
      </pc:sldChg>
      <pc:sldChg chg="addSp modSp modNotes">
        <pc:chgData name="Vignesh Muthuvelan" userId="S::vignesh@edunetfoundation.org::4bba1e78-7f47-423f-a071-b783ac2aa66f" providerId="AD" clId="Web-{A7D330C1-9646-C1CE-23EB-963CBF258244}" dt="2023-07-14T05:33:36.120" v="339" actId="14100"/>
        <pc:sldMkLst>
          <pc:docMk/>
          <pc:sldMk cId="442835708" sldId="258"/>
        </pc:sldMkLst>
        <pc:spChg chg="mod">
          <ac:chgData name="Vignesh Muthuvelan" userId="S::vignesh@edunetfoundation.org::4bba1e78-7f47-423f-a071-b783ac2aa66f" providerId="AD" clId="Web-{A7D330C1-9646-C1CE-23EB-963CBF258244}" dt="2023-07-14T04:57:29.878" v="8" actId="20577"/>
          <ac:spMkLst>
            <pc:docMk/>
            <pc:sldMk cId="442835708" sldId="258"/>
            <ac:spMk id="2" creationId="{A03B2EC1-B7BF-CE7B-C9A6-7635DA95F4F6}"/>
          </ac:spMkLst>
        </pc:spChg>
        <pc:spChg chg="mod">
          <ac:chgData name="Vignesh Muthuvelan" userId="S::vignesh@edunetfoundation.org::4bba1e78-7f47-423f-a071-b783ac2aa66f" providerId="AD" clId="Web-{A7D330C1-9646-C1CE-23EB-963CBF258244}" dt="2023-07-14T05:33:05.183" v="332" actId="20577"/>
          <ac:spMkLst>
            <pc:docMk/>
            <pc:sldMk cId="442835708" sldId="258"/>
            <ac:spMk id="3" creationId="{27EBACB0-5504-CAD6-951C-D14217A08A80}"/>
          </ac:spMkLst>
        </pc:spChg>
        <pc:spChg chg="add mod">
          <ac:chgData name="Vignesh Muthuvelan" userId="S::vignesh@edunetfoundation.org::4bba1e78-7f47-423f-a071-b783ac2aa66f" providerId="AD" clId="Web-{A7D330C1-9646-C1CE-23EB-963CBF258244}" dt="2023-07-14T05:33:36.120" v="339" actId="14100"/>
          <ac:spMkLst>
            <pc:docMk/>
            <pc:sldMk cId="442835708" sldId="258"/>
            <ac:spMk id="5" creationId="{1372F9C3-7DA7-C3E2-CF14-F04A5B133F3E}"/>
          </ac:spMkLst>
        </pc:spChg>
      </pc:sldChg>
      <pc:sldChg chg="addSp delSp modSp del ord">
        <pc:chgData name="Vignesh Muthuvelan" userId="S::vignesh@edunetfoundation.org::4bba1e78-7f47-423f-a071-b783ac2aa66f" providerId="AD" clId="Web-{A7D330C1-9646-C1CE-23EB-963CBF258244}" dt="2023-07-14T06:03:15.702" v="576"/>
        <pc:sldMkLst>
          <pc:docMk/>
          <pc:sldMk cId="850626323" sldId="259"/>
        </pc:sldMkLst>
        <pc:spChg chg="mod">
          <ac:chgData name="Vignesh Muthuvelan" userId="S::vignesh@edunetfoundation.org::4bba1e78-7f47-423f-a071-b783ac2aa66f" providerId="AD" clId="Web-{A7D330C1-9646-C1CE-23EB-963CBF258244}" dt="2023-07-14T06:01:44.467" v="574" actId="20577"/>
          <ac:spMkLst>
            <pc:docMk/>
            <pc:sldMk cId="850626323" sldId="259"/>
            <ac:spMk id="2" creationId="{1C21E816-31F5-48BB-BD02-D15F2F18B48A}"/>
          </ac:spMkLst>
        </pc:spChg>
        <pc:spChg chg="del">
          <ac:chgData name="Vignesh Muthuvelan" userId="S::vignesh@edunetfoundation.org::4bba1e78-7f47-423f-a071-b783ac2aa66f" providerId="AD" clId="Web-{A7D330C1-9646-C1CE-23EB-963CBF258244}" dt="2023-07-14T06:01:36.029" v="572"/>
          <ac:spMkLst>
            <pc:docMk/>
            <pc:sldMk cId="850626323" sldId="259"/>
            <ac:spMk id="3" creationId="{835D6E6B-3353-491C-A3C6-F278D6CED8B3}"/>
          </ac:spMkLst>
        </pc:spChg>
        <pc:spChg chg="add del mod">
          <ac:chgData name="Vignesh Muthuvelan" userId="S::vignesh@edunetfoundation.org::4bba1e78-7f47-423f-a071-b783ac2aa66f" providerId="AD" clId="Web-{A7D330C1-9646-C1CE-23EB-963CBF258244}" dt="2023-07-14T06:01:52.030" v="575"/>
          <ac:spMkLst>
            <pc:docMk/>
            <pc:sldMk cId="850626323" sldId="259"/>
            <ac:spMk id="8" creationId="{5BA9ABF0-3B2F-F67C-311E-1E195B734870}"/>
          </ac:spMkLst>
        </pc:spChg>
        <pc:picChg chg="add del mod">
          <ac:chgData name="Vignesh Muthuvelan" userId="S::vignesh@edunetfoundation.org::4bba1e78-7f47-423f-a071-b783ac2aa66f" providerId="AD" clId="Web-{A7D330C1-9646-C1CE-23EB-963CBF258244}" dt="2023-07-14T04:56:50.878" v="4"/>
          <ac:picMkLst>
            <pc:docMk/>
            <pc:sldMk cId="850626323" sldId="259"/>
            <ac:picMk id="4" creationId="{EDED28E4-FD3C-9C31-E505-4BB3397FF29F}"/>
          </ac:picMkLst>
        </pc:picChg>
        <pc:picChg chg="add del mod">
          <ac:chgData name="Vignesh Muthuvelan" userId="S::vignesh@edunetfoundation.org::4bba1e78-7f47-423f-a071-b783ac2aa66f" providerId="AD" clId="Web-{A7D330C1-9646-C1CE-23EB-963CBF258244}" dt="2023-07-14T04:57:01.159" v="6"/>
          <ac:picMkLst>
            <pc:docMk/>
            <pc:sldMk cId="850626323" sldId="259"/>
            <ac:picMk id="5" creationId="{5958842D-7929-E726-E0C5-AA988C199BCB}"/>
          </ac:picMkLst>
        </pc:picChg>
      </pc:sldChg>
      <pc:sldChg chg="addSp delSp modSp modNotes">
        <pc:chgData name="Vignesh Muthuvelan" userId="S::vignesh@edunetfoundation.org::4bba1e78-7f47-423f-a071-b783ac2aa66f" providerId="AD" clId="Web-{A7D330C1-9646-C1CE-23EB-963CBF258244}" dt="2023-07-14T05:01:39.209" v="86" actId="20577"/>
        <pc:sldMkLst>
          <pc:docMk/>
          <pc:sldMk cId="1732501367" sldId="260"/>
        </pc:sldMkLst>
        <pc:spChg chg="mod">
          <ac:chgData name="Vignesh Muthuvelan" userId="S::vignesh@edunetfoundation.org::4bba1e78-7f47-423f-a071-b783ac2aa66f" providerId="AD" clId="Web-{A7D330C1-9646-C1CE-23EB-963CBF258244}" dt="2023-07-14T05:01:12.052" v="74" actId="14100"/>
          <ac:spMkLst>
            <pc:docMk/>
            <pc:sldMk cId="1732501367" sldId="260"/>
            <ac:spMk id="2" creationId="{A03B2EC1-B7BF-CE7B-C9A6-7635DA95F4F6}"/>
          </ac:spMkLst>
        </pc:spChg>
        <pc:spChg chg="del">
          <ac:chgData name="Vignesh Muthuvelan" userId="S::vignesh@edunetfoundation.org::4bba1e78-7f47-423f-a071-b783ac2aa66f" providerId="AD" clId="Web-{A7D330C1-9646-C1CE-23EB-963CBF258244}" dt="2023-07-14T05:00:05.505" v="64"/>
          <ac:spMkLst>
            <pc:docMk/>
            <pc:sldMk cId="1732501367" sldId="260"/>
            <ac:spMk id="3" creationId="{27EBACB0-5504-CAD6-951C-D14217A08A80}"/>
          </ac:spMkLst>
        </pc:spChg>
        <pc:spChg chg="add mod">
          <ac:chgData name="Vignesh Muthuvelan" userId="S::vignesh@edunetfoundation.org::4bba1e78-7f47-423f-a071-b783ac2aa66f" providerId="AD" clId="Web-{A7D330C1-9646-C1CE-23EB-963CBF258244}" dt="2023-07-14T05:01:39.209" v="86" actId="20577"/>
          <ac:spMkLst>
            <pc:docMk/>
            <pc:sldMk cId="1732501367" sldId="260"/>
            <ac:spMk id="5" creationId="{8B2D9825-776E-5C76-6A8B-42E57381CACD}"/>
          </ac:spMkLst>
        </pc:spChg>
        <pc:picChg chg="add mod ord">
          <ac:chgData name="Vignesh Muthuvelan" userId="S::vignesh@edunetfoundation.org::4bba1e78-7f47-423f-a071-b783ac2aa66f" providerId="AD" clId="Web-{A7D330C1-9646-C1CE-23EB-963CBF258244}" dt="2023-07-14T05:01:21.912" v="77" actId="1076"/>
          <ac:picMkLst>
            <pc:docMk/>
            <pc:sldMk cId="1732501367" sldId="260"/>
            <ac:picMk id="4" creationId="{9899C8C9-490C-7204-4481-D57252084FC9}"/>
          </ac:picMkLst>
        </pc:picChg>
      </pc:sldChg>
      <pc:sldChg chg="addSp delSp modSp modNotes">
        <pc:chgData name="Vignesh Muthuvelan" userId="S::vignesh@edunetfoundation.org::4bba1e78-7f47-423f-a071-b783ac2aa66f" providerId="AD" clId="Web-{A7D330C1-9646-C1CE-23EB-963CBF258244}" dt="2023-07-14T05:23:53.552" v="141" actId="20577"/>
        <pc:sldMkLst>
          <pc:docMk/>
          <pc:sldMk cId="42737806" sldId="261"/>
        </pc:sldMkLst>
        <pc:spChg chg="mod">
          <ac:chgData name="Vignesh Muthuvelan" userId="S::vignesh@edunetfoundation.org::4bba1e78-7f47-423f-a071-b783ac2aa66f" providerId="AD" clId="Web-{A7D330C1-9646-C1CE-23EB-963CBF258244}" dt="2023-07-14T05:09:47.511" v="91" actId="14100"/>
          <ac:spMkLst>
            <pc:docMk/>
            <pc:sldMk cId="42737806" sldId="261"/>
            <ac:spMk id="2" creationId="{A03B2EC1-B7BF-CE7B-C9A6-7635DA95F4F6}"/>
          </ac:spMkLst>
        </pc:spChg>
        <pc:spChg chg="del">
          <ac:chgData name="Vignesh Muthuvelan" userId="S::vignesh@edunetfoundation.org::4bba1e78-7f47-423f-a071-b783ac2aa66f" providerId="AD" clId="Web-{A7D330C1-9646-C1CE-23EB-963CBF258244}" dt="2023-07-14T05:09:30.355" v="87"/>
          <ac:spMkLst>
            <pc:docMk/>
            <pc:sldMk cId="42737806" sldId="261"/>
            <ac:spMk id="3" creationId="{27EBACB0-5504-CAD6-951C-D14217A08A80}"/>
          </ac:spMkLst>
        </pc:spChg>
        <pc:spChg chg="add mod">
          <ac:chgData name="Vignesh Muthuvelan" userId="S::vignesh@edunetfoundation.org::4bba1e78-7f47-423f-a071-b783ac2aa66f" providerId="AD" clId="Web-{A7D330C1-9646-C1CE-23EB-963CBF258244}" dt="2023-07-14T05:23:53.552" v="141" actId="20577"/>
          <ac:spMkLst>
            <pc:docMk/>
            <pc:sldMk cId="42737806" sldId="261"/>
            <ac:spMk id="5" creationId="{C02BC514-DEFF-045C-465D-FBFE42EFAB05}"/>
          </ac:spMkLst>
        </pc:spChg>
        <pc:picChg chg="add mod ord">
          <ac:chgData name="Vignesh Muthuvelan" userId="S::vignesh@edunetfoundation.org::4bba1e78-7f47-423f-a071-b783ac2aa66f" providerId="AD" clId="Web-{A7D330C1-9646-C1CE-23EB-963CBF258244}" dt="2023-07-14T05:11:26.465" v="97" actId="14100"/>
          <ac:picMkLst>
            <pc:docMk/>
            <pc:sldMk cId="42737806" sldId="261"/>
            <ac:picMk id="4" creationId="{87EC0022-CCD8-0806-B6B8-924B719C97D0}"/>
          </ac:picMkLst>
        </pc:picChg>
      </pc:sldChg>
      <pc:sldChg chg="modSp modNotes">
        <pc:chgData name="Vignesh Muthuvelan" userId="S::vignesh@edunetfoundation.org::4bba1e78-7f47-423f-a071-b783ac2aa66f" providerId="AD" clId="Web-{A7D330C1-9646-C1CE-23EB-963CBF258244}" dt="2023-07-14T05:20:15.924" v="124"/>
        <pc:sldMkLst>
          <pc:docMk/>
          <pc:sldMk cId="662871179" sldId="262"/>
        </pc:sldMkLst>
        <pc:spChg chg="mod">
          <ac:chgData name="Vignesh Muthuvelan" userId="S::vignesh@edunetfoundation.org::4bba1e78-7f47-423f-a071-b783ac2aa66f" providerId="AD" clId="Web-{A7D330C1-9646-C1CE-23EB-963CBF258244}" dt="2023-07-14T05:19:03.923" v="111" actId="14100"/>
          <ac:spMkLst>
            <pc:docMk/>
            <pc:sldMk cId="662871179" sldId="262"/>
            <ac:spMk id="2" creationId="{A03B2EC1-B7BF-CE7B-C9A6-7635DA95F4F6}"/>
          </ac:spMkLst>
        </pc:spChg>
        <pc:spChg chg="mod">
          <ac:chgData name="Vignesh Muthuvelan" userId="S::vignesh@edunetfoundation.org::4bba1e78-7f47-423f-a071-b783ac2aa66f" providerId="AD" clId="Web-{A7D330C1-9646-C1CE-23EB-963CBF258244}" dt="2023-07-14T05:19:50.627" v="119" actId="14100"/>
          <ac:spMkLst>
            <pc:docMk/>
            <pc:sldMk cId="662871179" sldId="262"/>
            <ac:spMk id="3" creationId="{27EBACB0-5504-CAD6-951C-D14217A08A80}"/>
          </ac:spMkLst>
        </pc:spChg>
      </pc:sldChg>
      <pc:sldChg chg="addSp delSp modSp">
        <pc:chgData name="Vignesh Muthuvelan" userId="S::vignesh@edunetfoundation.org::4bba1e78-7f47-423f-a071-b783ac2aa66f" providerId="AD" clId="Web-{A7D330C1-9646-C1CE-23EB-963CBF258244}" dt="2023-07-14T05:24:18.396" v="143" actId="20577"/>
        <pc:sldMkLst>
          <pc:docMk/>
          <pc:sldMk cId="1613918337" sldId="263"/>
        </pc:sldMkLst>
        <pc:spChg chg="mod">
          <ac:chgData name="Vignesh Muthuvelan" userId="S::vignesh@edunetfoundation.org::4bba1e78-7f47-423f-a071-b783ac2aa66f" providerId="AD" clId="Web-{A7D330C1-9646-C1CE-23EB-963CBF258244}" dt="2023-07-14T05:20:52.362" v="131" actId="14100"/>
          <ac:spMkLst>
            <pc:docMk/>
            <pc:sldMk cId="1613918337" sldId="263"/>
            <ac:spMk id="2" creationId="{A03B2EC1-B7BF-CE7B-C9A6-7635DA95F4F6}"/>
          </ac:spMkLst>
        </pc:spChg>
        <pc:spChg chg="del">
          <ac:chgData name="Vignesh Muthuvelan" userId="S::vignesh@edunetfoundation.org::4bba1e78-7f47-423f-a071-b783ac2aa66f" providerId="AD" clId="Web-{A7D330C1-9646-C1CE-23EB-963CBF258244}" dt="2023-07-14T05:22:49.676" v="132"/>
          <ac:spMkLst>
            <pc:docMk/>
            <pc:sldMk cId="1613918337" sldId="263"/>
            <ac:spMk id="3" creationId="{27EBACB0-5504-CAD6-951C-D14217A08A80}"/>
          </ac:spMkLst>
        </pc:spChg>
        <pc:spChg chg="add mod">
          <ac:chgData name="Vignesh Muthuvelan" userId="S::vignesh@edunetfoundation.org::4bba1e78-7f47-423f-a071-b783ac2aa66f" providerId="AD" clId="Web-{A7D330C1-9646-C1CE-23EB-963CBF258244}" dt="2023-07-14T05:24:18.396" v="143" actId="20577"/>
          <ac:spMkLst>
            <pc:docMk/>
            <pc:sldMk cId="1613918337" sldId="263"/>
            <ac:spMk id="5" creationId="{A2B11EDA-58E3-E36C-ABB6-8A6BF169F0B2}"/>
          </ac:spMkLst>
        </pc:spChg>
        <pc:picChg chg="add mod ord">
          <ac:chgData name="Vignesh Muthuvelan" userId="S::vignesh@edunetfoundation.org::4bba1e78-7f47-423f-a071-b783ac2aa66f" providerId="AD" clId="Web-{A7D330C1-9646-C1CE-23EB-963CBF258244}" dt="2023-07-14T05:23:04.973" v="135" actId="1076"/>
          <ac:picMkLst>
            <pc:docMk/>
            <pc:sldMk cId="1613918337" sldId="263"/>
            <ac:picMk id="4" creationId="{1E034F83-3411-B03B-DA56-CCAFE3DB2DC9}"/>
          </ac:picMkLst>
        </pc:picChg>
      </pc:sldChg>
      <pc:sldChg chg="modSp">
        <pc:chgData name="Vignesh Muthuvelan" userId="S::vignesh@edunetfoundation.org::4bba1e78-7f47-423f-a071-b783ac2aa66f" providerId="AD" clId="Web-{A7D330C1-9646-C1CE-23EB-963CBF258244}" dt="2023-07-14T05:44:26.424" v="405" actId="14100"/>
        <pc:sldMkLst>
          <pc:docMk/>
          <pc:sldMk cId="1446155877" sldId="264"/>
        </pc:sldMkLst>
        <pc:spChg chg="mod">
          <ac:chgData name="Vignesh Muthuvelan" userId="S::vignesh@edunetfoundation.org::4bba1e78-7f47-423f-a071-b783ac2aa66f" providerId="AD" clId="Web-{A7D330C1-9646-C1CE-23EB-963CBF258244}" dt="2023-07-14T05:43:54.830" v="397" actId="14100"/>
          <ac:spMkLst>
            <pc:docMk/>
            <pc:sldMk cId="1446155877" sldId="264"/>
            <ac:spMk id="2" creationId="{A03B2EC1-B7BF-CE7B-C9A6-7635DA95F4F6}"/>
          </ac:spMkLst>
        </pc:spChg>
        <pc:spChg chg="mod">
          <ac:chgData name="Vignesh Muthuvelan" userId="S::vignesh@edunetfoundation.org::4bba1e78-7f47-423f-a071-b783ac2aa66f" providerId="AD" clId="Web-{A7D330C1-9646-C1CE-23EB-963CBF258244}" dt="2023-07-14T05:44:26.424" v="405" actId="14100"/>
          <ac:spMkLst>
            <pc:docMk/>
            <pc:sldMk cId="1446155877" sldId="264"/>
            <ac:spMk id="3" creationId="{27EBACB0-5504-CAD6-951C-D14217A08A80}"/>
          </ac:spMkLst>
        </pc:spChg>
      </pc:sldChg>
      <pc:sldChg chg="addSp delSp modSp modNotes">
        <pc:chgData name="Vignesh Muthuvelan" userId="S::vignesh@edunetfoundation.org::4bba1e78-7f47-423f-a071-b783ac2aa66f" providerId="AD" clId="Web-{A7D330C1-9646-C1CE-23EB-963CBF258244}" dt="2023-07-14T05:47:38.989" v="426"/>
        <pc:sldMkLst>
          <pc:docMk/>
          <pc:sldMk cId="1482723208" sldId="265"/>
        </pc:sldMkLst>
        <pc:spChg chg="mod">
          <ac:chgData name="Vignesh Muthuvelan" userId="S::vignesh@edunetfoundation.org::4bba1e78-7f47-423f-a071-b783ac2aa66f" providerId="AD" clId="Web-{A7D330C1-9646-C1CE-23EB-963CBF258244}" dt="2023-07-14T05:46:15.769" v="410" actId="20577"/>
          <ac:spMkLst>
            <pc:docMk/>
            <pc:sldMk cId="1482723208" sldId="265"/>
            <ac:spMk id="2" creationId="{A03B2EC1-B7BF-CE7B-C9A6-7635DA95F4F6}"/>
          </ac:spMkLst>
        </pc:spChg>
        <pc:spChg chg="del">
          <ac:chgData name="Vignesh Muthuvelan" userId="S::vignesh@edunetfoundation.org::4bba1e78-7f47-423f-a071-b783ac2aa66f" providerId="AD" clId="Web-{A7D330C1-9646-C1CE-23EB-963CBF258244}" dt="2023-07-14T05:45:47.628" v="406"/>
          <ac:spMkLst>
            <pc:docMk/>
            <pc:sldMk cId="1482723208" sldId="265"/>
            <ac:spMk id="3" creationId="{27EBACB0-5504-CAD6-951C-D14217A08A80}"/>
          </ac:spMkLst>
        </pc:spChg>
        <pc:spChg chg="add mod">
          <ac:chgData name="Vignesh Muthuvelan" userId="S::vignesh@edunetfoundation.org::4bba1e78-7f47-423f-a071-b783ac2aa66f" providerId="AD" clId="Web-{A7D330C1-9646-C1CE-23EB-963CBF258244}" dt="2023-07-14T05:46:52.879" v="418" actId="14100"/>
          <ac:spMkLst>
            <pc:docMk/>
            <pc:sldMk cId="1482723208" sldId="265"/>
            <ac:spMk id="6" creationId="{67AC2989-75D7-DAD7-EBFF-CBFF6E8E07AC}"/>
          </ac:spMkLst>
        </pc:spChg>
        <pc:picChg chg="add del mod ord">
          <ac:chgData name="Vignesh Muthuvelan" userId="S::vignesh@edunetfoundation.org::4bba1e78-7f47-423f-a071-b783ac2aa66f" providerId="AD" clId="Web-{A7D330C1-9646-C1CE-23EB-963CBF258244}" dt="2023-07-14T05:45:59.285" v="407"/>
          <ac:picMkLst>
            <pc:docMk/>
            <pc:sldMk cId="1482723208" sldId="265"/>
            <ac:picMk id="4" creationId="{B10BCE91-27EB-F48F-57B7-B55F3B8F827A}"/>
          </ac:picMkLst>
        </pc:picChg>
        <pc:picChg chg="add mod">
          <ac:chgData name="Vignesh Muthuvelan" userId="S::vignesh@edunetfoundation.org::4bba1e78-7f47-423f-a071-b783ac2aa66f" providerId="AD" clId="Web-{A7D330C1-9646-C1CE-23EB-963CBF258244}" dt="2023-07-14T05:47:01.598" v="421" actId="14100"/>
          <ac:picMkLst>
            <pc:docMk/>
            <pc:sldMk cId="1482723208" sldId="265"/>
            <ac:picMk id="7" creationId="{7CB842F7-5DCC-844C-B20C-DAFDEFB2A1F6}"/>
          </ac:picMkLst>
        </pc:picChg>
      </pc:sldChg>
      <pc:sldChg chg="addSp delSp modSp modNotes">
        <pc:chgData name="Vignesh Muthuvelan" userId="S::vignesh@edunetfoundation.org::4bba1e78-7f47-423f-a071-b783ac2aa66f" providerId="AD" clId="Web-{A7D330C1-9646-C1CE-23EB-963CBF258244}" dt="2023-07-14T05:50:39.772" v="470"/>
        <pc:sldMkLst>
          <pc:docMk/>
          <pc:sldMk cId="1716138574" sldId="266"/>
        </pc:sldMkLst>
        <pc:spChg chg="mod">
          <ac:chgData name="Vignesh Muthuvelan" userId="S::vignesh@edunetfoundation.org::4bba1e78-7f47-423f-a071-b783ac2aa66f" providerId="AD" clId="Web-{A7D330C1-9646-C1CE-23EB-963CBF258244}" dt="2023-07-14T05:47:58.442" v="429" actId="14100"/>
          <ac:spMkLst>
            <pc:docMk/>
            <pc:sldMk cId="1716138574" sldId="266"/>
            <ac:spMk id="2" creationId="{A03B2EC1-B7BF-CE7B-C9A6-7635DA95F4F6}"/>
          </ac:spMkLst>
        </pc:spChg>
        <pc:spChg chg="mod">
          <ac:chgData name="Vignesh Muthuvelan" userId="S::vignesh@edunetfoundation.org::4bba1e78-7f47-423f-a071-b783ac2aa66f" providerId="AD" clId="Web-{A7D330C1-9646-C1CE-23EB-963CBF258244}" dt="2023-07-14T05:49:05.506" v="448" actId="20577"/>
          <ac:spMkLst>
            <pc:docMk/>
            <pc:sldMk cId="1716138574" sldId="266"/>
            <ac:spMk id="3" creationId="{27EBACB0-5504-CAD6-951C-D14217A08A80}"/>
          </ac:spMkLst>
        </pc:spChg>
        <pc:spChg chg="add mod">
          <ac:chgData name="Vignesh Muthuvelan" userId="S::vignesh@edunetfoundation.org::4bba1e78-7f47-423f-a071-b783ac2aa66f" providerId="AD" clId="Web-{A7D330C1-9646-C1CE-23EB-963CBF258244}" dt="2023-07-14T05:50:16.756" v="465" actId="20577"/>
          <ac:spMkLst>
            <pc:docMk/>
            <pc:sldMk cId="1716138574" sldId="266"/>
            <ac:spMk id="6" creationId="{4C102074-68A0-7A02-2D20-7C0B07F6618D}"/>
          </ac:spMkLst>
        </pc:spChg>
        <pc:picChg chg="add mod">
          <ac:chgData name="Vignesh Muthuvelan" userId="S::vignesh@edunetfoundation.org::4bba1e78-7f47-423f-a071-b783ac2aa66f" providerId="AD" clId="Web-{A7D330C1-9646-C1CE-23EB-963CBF258244}" dt="2023-07-14T05:49:17.490" v="452" actId="14100"/>
          <ac:picMkLst>
            <pc:docMk/>
            <pc:sldMk cId="1716138574" sldId="266"/>
            <ac:picMk id="4" creationId="{C9153799-11F7-E637-048E-E1152D0F4C31}"/>
          </ac:picMkLst>
        </pc:picChg>
        <pc:picChg chg="add del mod">
          <ac:chgData name="Vignesh Muthuvelan" userId="S::vignesh@edunetfoundation.org::4bba1e78-7f47-423f-a071-b783ac2aa66f" providerId="AD" clId="Web-{A7D330C1-9646-C1CE-23EB-963CBF258244}" dt="2023-07-14T05:49:45.647" v="455"/>
          <ac:picMkLst>
            <pc:docMk/>
            <pc:sldMk cId="1716138574" sldId="266"/>
            <ac:picMk id="5" creationId="{75A4B065-28AD-F4E6-811F-E9D42AFAEBD7}"/>
          </ac:picMkLst>
        </pc:picChg>
      </pc:sldChg>
      <pc:sldChg chg="addSp delSp modSp modNotes">
        <pc:chgData name="Vignesh Muthuvelan" userId="S::vignesh@edunetfoundation.org::4bba1e78-7f47-423f-a071-b783ac2aa66f" providerId="AD" clId="Web-{A7D330C1-9646-C1CE-23EB-963CBF258244}" dt="2023-07-14T05:52:33.586" v="490"/>
        <pc:sldMkLst>
          <pc:docMk/>
          <pc:sldMk cId="2724765667" sldId="267"/>
        </pc:sldMkLst>
        <pc:spChg chg="mod">
          <ac:chgData name="Vignesh Muthuvelan" userId="S::vignesh@edunetfoundation.org::4bba1e78-7f47-423f-a071-b783ac2aa66f" providerId="AD" clId="Web-{A7D330C1-9646-C1CE-23EB-963CBF258244}" dt="2023-07-14T05:51:07.819" v="473" actId="20577"/>
          <ac:spMkLst>
            <pc:docMk/>
            <pc:sldMk cId="2724765667" sldId="267"/>
            <ac:spMk id="2" creationId="{A03B2EC1-B7BF-CE7B-C9A6-7635DA95F4F6}"/>
          </ac:spMkLst>
        </pc:spChg>
        <pc:spChg chg="del">
          <ac:chgData name="Vignesh Muthuvelan" userId="S::vignesh@edunetfoundation.org::4bba1e78-7f47-423f-a071-b783ac2aa66f" providerId="AD" clId="Web-{A7D330C1-9646-C1CE-23EB-963CBF258244}" dt="2023-07-14T05:51:08.054" v="474"/>
          <ac:spMkLst>
            <pc:docMk/>
            <pc:sldMk cId="2724765667" sldId="267"/>
            <ac:spMk id="3" creationId="{27EBACB0-5504-CAD6-951C-D14217A08A80}"/>
          </ac:spMkLst>
        </pc:spChg>
        <pc:spChg chg="add mod">
          <ac:chgData name="Vignesh Muthuvelan" userId="S::vignesh@edunetfoundation.org::4bba1e78-7f47-423f-a071-b783ac2aa66f" providerId="AD" clId="Web-{A7D330C1-9646-C1CE-23EB-963CBF258244}" dt="2023-07-14T05:52:20.883" v="488" actId="1076"/>
          <ac:spMkLst>
            <pc:docMk/>
            <pc:sldMk cId="2724765667" sldId="267"/>
            <ac:spMk id="5" creationId="{46E45CE4-B5F9-922A-4D08-6980C8FA475C}"/>
          </ac:spMkLst>
        </pc:spChg>
        <pc:picChg chg="add mod ord modCrop">
          <ac:chgData name="Vignesh Muthuvelan" userId="S::vignesh@edunetfoundation.org::4bba1e78-7f47-423f-a071-b783ac2aa66f" providerId="AD" clId="Web-{A7D330C1-9646-C1CE-23EB-963CBF258244}" dt="2023-07-14T05:51:42.289" v="481" actId="1076"/>
          <ac:picMkLst>
            <pc:docMk/>
            <pc:sldMk cId="2724765667" sldId="267"/>
            <ac:picMk id="4" creationId="{2D1F4749-FF50-3B92-CA01-BF3495011F1B}"/>
          </ac:picMkLst>
        </pc:picChg>
      </pc:sldChg>
      <pc:sldChg chg="addSp delSp modSp">
        <pc:chgData name="Vignesh Muthuvelan" userId="S::vignesh@edunetfoundation.org::4bba1e78-7f47-423f-a071-b783ac2aa66f" providerId="AD" clId="Web-{A7D330C1-9646-C1CE-23EB-963CBF258244}" dt="2023-07-14T05:54:23.962" v="515" actId="1076"/>
        <pc:sldMkLst>
          <pc:docMk/>
          <pc:sldMk cId="2494632292" sldId="268"/>
        </pc:sldMkLst>
        <pc:spChg chg="mod">
          <ac:chgData name="Vignesh Muthuvelan" userId="S::vignesh@edunetfoundation.org::4bba1e78-7f47-423f-a071-b783ac2aa66f" providerId="AD" clId="Web-{A7D330C1-9646-C1CE-23EB-963CBF258244}" dt="2023-07-14T05:53:15.118" v="494" actId="14100"/>
          <ac:spMkLst>
            <pc:docMk/>
            <pc:sldMk cId="2494632292" sldId="268"/>
            <ac:spMk id="2" creationId="{A03B2EC1-B7BF-CE7B-C9A6-7635DA95F4F6}"/>
          </ac:spMkLst>
        </pc:spChg>
        <pc:spChg chg="del">
          <ac:chgData name="Vignesh Muthuvelan" userId="S::vignesh@edunetfoundation.org::4bba1e78-7f47-423f-a071-b783ac2aa66f" providerId="AD" clId="Web-{A7D330C1-9646-C1CE-23EB-963CBF258244}" dt="2023-07-14T05:53:24.665" v="495"/>
          <ac:spMkLst>
            <pc:docMk/>
            <pc:sldMk cId="2494632292" sldId="268"/>
            <ac:spMk id="3" creationId="{27EBACB0-5504-CAD6-951C-D14217A08A80}"/>
          </ac:spMkLst>
        </pc:spChg>
        <pc:spChg chg="add mod">
          <ac:chgData name="Vignesh Muthuvelan" userId="S::vignesh@edunetfoundation.org::4bba1e78-7f47-423f-a071-b783ac2aa66f" providerId="AD" clId="Web-{A7D330C1-9646-C1CE-23EB-963CBF258244}" dt="2023-07-14T05:53:50.165" v="505" actId="20577"/>
          <ac:spMkLst>
            <pc:docMk/>
            <pc:sldMk cId="2494632292" sldId="268"/>
            <ac:spMk id="5" creationId="{787C45C4-6F50-93DB-12C7-4AB04E13CE5F}"/>
          </ac:spMkLst>
        </pc:spChg>
        <pc:spChg chg="add mod">
          <ac:chgData name="Vignesh Muthuvelan" userId="S::vignesh@edunetfoundation.org::4bba1e78-7f47-423f-a071-b783ac2aa66f" providerId="AD" clId="Web-{A7D330C1-9646-C1CE-23EB-963CBF258244}" dt="2023-07-14T05:54:23.962" v="515" actId="1076"/>
          <ac:spMkLst>
            <pc:docMk/>
            <pc:sldMk cId="2494632292" sldId="268"/>
            <ac:spMk id="6" creationId="{E5B991E4-6509-8AD7-E2BF-F4749978B4F9}"/>
          </ac:spMkLst>
        </pc:spChg>
        <pc:picChg chg="add mod ord">
          <ac:chgData name="Vignesh Muthuvelan" userId="S::vignesh@edunetfoundation.org::4bba1e78-7f47-423f-a071-b783ac2aa66f" providerId="AD" clId="Web-{A7D330C1-9646-C1CE-23EB-963CBF258244}" dt="2023-07-14T05:53:53.899" v="506" actId="1076"/>
          <ac:picMkLst>
            <pc:docMk/>
            <pc:sldMk cId="2494632292" sldId="268"/>
            <ac:picMk id="4" creationId="{72FA6171-7460-4F25-8729-3ED3C10A6BC9}"/>
          </ac:picMkLst>
        </pc:picChg>
      </pc:sldChg>
      <pc:sldChg chg="addSp delSp modSp">
        <pc:chgData name="Vignesh Muthuvelan" userId="S::vignesh@edunetfoundation.org::4bba1e78-7f47-423f-a071-b783ac2aa66f" providerId="AD" clId="Web-{A7D330C1-9646-C1CE-23EB-963CBF258244}" dt="2023-07-14T05:57:02.651" v="533" actId="14100"/>
        <pc:sldMkLst>
          <pc:docMk/>
          <pc:sldMk cId="552212239" sldId="269"/>
        </pc:sldMkLst>
        <pc:spChg chg="mod">
          <ac:chgData name="Vignesh Muthuvelan" userId="S::vignesh@edunetfoundation.org::4bba1e78-7f47-423f-a071-b783ac2aa66f" providerId="AD" clId="Web-{A7D330C1-9646-C1CE-23EB-963CBF258244}" dt="2023-07-14T05:54:39.228" v="517" actId="20577"/>
          <ac:spMkLst>
            <pc:docMk/>
            <pc:sldMk cId="552212239" sldId="269"/>
            <ac:spMk id="2" creationId="{A03B2EC1-B7BF-CE7B-C9A6-7635DA95F4F6}"/>
          </ac:spMkLst>
        </pc:spChg>
        <pc:spChg chg="del">
          <ac:chgData name="Vignesh Muthuvelan" userId="S::vignesh@edunetfoundation.org::4bba1e78-7f47-423f-a071-b783ac2aa66f" providerId="AD" clId="Web-{A7D330C1-9646-C1CE-23EB-963CBF258244}" dt="2023-07-14T05:55:57.744" v="518"/>
          <ac:spMkLst>
            <pc:docMk/>
            <pc:sldMk cId="552212239" sldId="269"/>
            <ac:spMk id="3" creationId="{27EBACB0-5504-CAD6-951C-D14217A08A80}"/>
          </ac:spMkLst>
        </pc:spChg>
        <pc:spChg chg="add mod">
          <ac:chgData name="Vignesh Muthuvelan" userId="S::vignesh@edunetfoundation.org::4bba1e78-7f47-423f-a071-b783ac2aa66f" providerId="AD" clId="Web-{A7D330C1-9646-C1CE-23EB-963CBF258244}" dt="2023-07-14T05:56:58.526" v="532" actId="1076"/>
          <ac:spMkLst>
            <pc:docMk/>
            <pc:sldMk cId="552212239" sldId="269"/>
            <ac:spMk id="5" creationId="{D370B812-2778-C348-10D2-C76EB3930FFA}"/>
          </ac:spMkLst>
        </pc:spChg>
        <pc:spChg chg="add mod">
          <ac:chgData name="Vignesh Muthuvelan" userId="S::vignesh@edunetfoundation.org::4bba1e78-7f47-423f-a071-b783ac2aa66f" providerId="AD" clId="Web-{A7D330C1-9646-C1CE-23EB-963CBF258244}" dt="2023-07-14T05:57:02.651" v="533" actId="14100"/>
          <ac:spMkLst>
            <pc:docMk/>
            <pc:sldMk cId="552212239" sldId="269"/>
            <ac:spMk id="6" creationId="{5A3B92EC-8516-56DE-275B-5818E060B942}"/>
          </ac:spMkLst>
        </pc:spChg>
        <pc:picChg chg="add mod ord">
          <ac:chgData name="Vignesh Muthuvelan" userId="S::vignesh@edunetfoundation.org::4bba1e78-7f47-423f-a071-b783ac2aa66f" providerId="AD" clId="Web-{A7D330C1-9646-C1CE-23EB-963CBF258244}" dt="2023-07-14T05:56:54.433" v="531" actId="14100"/>
          <ac:picMkLst>
            <pc:docMk/>
            <pc:sldMk cId="552212239" sldId="269"/>
            <ac:picMk id="4" creationId="{FF79CA41-F4C5-3372-E13D-62F1CE6E02B9}"/>
          </ac:picMkLst>
        </pc:picChg>
      </pc:sldChg>
      <pc:sldChg chg="addSp delSp modSp">
        <pc:chgData name="Vignesh Muthuvelan" userId="S::vignesh@edunetfoundation.org::4bba1e78-7f47-423f-a071-b783ac2aa66f" providerId="AD" clId="Web-{A7D330C1-9646-C1CE-23EB-963CBF258244}" dt="2023-07-14T06:00:02.810" v="557" actId="1076"/>
        <pc:sldMkLst>
          <pc:docMk/>
          <pc:sldMk cId="1676447360" sldId="270"/>
        </pc:sldMkLst>
        <pc:spChg chg="mod">
          <ac:chgData name="Vignesh Muthuvelan" userId="S::vignesh@edunetfoundation.org::4bba1e78-7f47-423f-a071-b783ac2aa66f" providerId="AD" clId="Web-{A7D330C1-9646-C1CE-23EB-963CBF258244}" dt="2023-07-14T05:57:48.902" v="537" actId="14100"/>
          <ac:spMkLst>
            <pc:docMk/>
            <pc:sldMk cId="1676447360" sldId="270"/>
            <ac:spMk id="2" creationId="{A03B2EC1-B7BF-CE7B-C9A6-7635DA95F4F6}"/>
          </ac:spMkLst>
        </pc:spChg>
        <pc:spChg chg="del">
          <ac:chgData name="Vignesh Muthuvelan" userId="S::vignesh@edunetfoundation.org::4bba1e78-7f47-423f-a071-b783ac2aa66f" providerId="AD" clId="Web-{A7D330C1-9646-C1CE-23EB-963CBF258244}" dt="2023-07-14T05:58:47.856" v="538"/>
          <ac:spMkLst>
            <pc:docMk/>
            <pc:sldMk cId="1676447360" sldId="270"/>
            <ac:spMk id="3" creationId="{27EBACB0-5504-CAD6-951C-D14217A08A80}"/>
          </ac:spMkLst>
        </pc:spChg>
        <pc:spChg chg="add mod">
          <ac:chgData name="Vignesh Muthuvelan" userId="S::vignesh@edunetfoundation.org::4bba1e78-7f47-423f-a071-b783ac2aa66f" providerId="AD" clId="Web-{A7D330C1-9646-C1CE-23EB-963CBF258244}" dt="2023-07-14T06:00:02.810" v="557" actId="1076"/>
          <ac:spMkLst>
            <pc:docMk/>
            <pc:sldMk cId="1676447360" sldId="270"/>
            <ac:spMk id="5" creationId="{88F63CB7-BCB2-C0A9-9B46-20627A192B63}"/>
          </ac:spMkLst>
        </pc:spChg>
        <pc:picChg chg="add mod ord">
          <ac:chgData name="Vignesh Muthuvelan" userId="S::vignesh@edunetfoundation.org::4bba1e78-7f47-423f-a071-b783ac2aa66f" providerId="AD" clId="Web-{A7D330C1-9646-C1CE-23EB-963CBF258244}" dt="2023-07-14T05:59:15.934" v="546" actId="14100"/>
          <ac:picMkLst>
            <pc:docMk/>
            <pc:sldMk cId="1676447360" sldId="270"/>
            <ac:picMk id="4" creationId="{0E2FB260-C563-C6E6-093E-95BCE075E086}"/>
          </ac:picMkLst>
        </pc:picChg>
      </pc:sldChg>
      <pc:sldChg chg="addSp delSp modSp">
        <pc:chgData name="Vignesh Muthuvelan" userId="S::vignesh@edunetfoundation.org::4bba1e78-7f47-423f-a071-b783ac2aa66f" providerId="AD" clId="Web-{A7D330C1-9646-C1CE-23EB-963CBF258244}" dt="2023-07-14T06:04:44.516" v="581" actId="1076"/>
        <pc:sldMkLst>
          <pc:docMk/>
          <pc:sldMk cId="3376212373" sldId="271"/>
        </pc:sldMkLst>
        <pc:spChg chg="del">
          <ac:chgData name="Vignesh Muthuvelan" userId="S::vignesh@edunetfoundation.org::4bba1e78-7f47-423f-a071-b783ac2aa66f" providerId="AD" clId="Web-{A7D330C1-9646-C1CE-23EB-963CBF258244}" dt="2023-07-14T06:04:27.297" v="578"/>
          <ac:spMkLst>
            <pc:docMk/>
            <pc:sldMk cId="3376212373" sldId="271"/>
            <ac:spMk id="2" creationId="{A03B2EC1-B7BF-CE7B-C9A6-7635DA95F4F6}"/>
          </ac:spMkLst>
        </pc:spChg>
        <pc:spChg chg="del">
          <ac:chgData name="Vignesh Muthuvelan" userId="S::vignesh@edunetfoundation.org::4bba1e78-7f47-423f-a071-b783ac2aa66f" providerId="AD" clId="Web-{A7D330C1-9646-C1CE-23EB-963CBF258244}" dt="2023-07-14T06:04:20.422" v="577"/>
          <ac:spMkLst>
            <pc:docMk/>
            <pc:sldMk cId="3376212373" sldId="271"/>
            <ac:spMk id="3" creationId="{27EBACB0-5504-CAD6-951C-D14217A08A80}"/>
          </ac:spMkLst>
        </pc:spChg>
        <pc:picChg chg="add mod ord">
          <ac:chgData name="Vignesh Muthuvelan" userId="S::vignesh@edunetfoundation.org::4bba1e78-7f47-423f-a071-b783ac2aa66f" providerId="AD" clId="Web-{A7D330C1-9646-C1CE-23EB-963CBF258244}" dt="2023-07-14T06:04:44.516" v="581" actId="1076"/>
          <ac:picMkLst>
            <pc:docMk/>
            <pc:sldMk cId="3376212373" sldId="271"/>
            <ac:picMk id="4" creationId="{F6DFE079-BD5F-30B0-1409-50EB9DD98647}"/>
          </ac:picMkLst>
        </pc:picChg>
      </pc:sldChg>
      <pc:sldChg chg="del">
        <pc:chgData name="Vignesh Muthuvelan" userId="S::vignesh@edunetfoundation.org::4bba1e78-7f47-423f-a071-b783ac2aa66f" providerId="AD" clId="Web-{A7D330C1-9646-C1CE-23EB-963CBF258244}" dt="2023-07-14T06:05:13.954" v="588"/>
        <pc:sldMkLst>
          <pc:docMk/>
          <pc:sldMk cId="4232078756" sldId="272"/>
        </pc:sldMkLst>
      </pc:sldChg>
      <pc:sldChg chg="del">
        <pc:chgData name="Vignesh Muthuvelan" userId="S::vignesh@edunetfoundation.org::4bba1e78-7f47-423f-a071-b783ac2aa66f" providerId="AD" clId="Web-{A7D330C1-9646-C1CE-23EB-963CBF258244}" dt="2023-07-14T06:05:13.954" v="587"/>
        <pc:sldMkLst>
          <pc:docMk/>
          <pc:sldMk cId="849217110" sldId="273"/>
        </pc:sldMkLst>
      </pc:sldChg>
      <pc:sldChg chg="del">
        <pc:chgData name="Vignesh Muthuvelan" userId="S::vignesh@edunetfoundation.org::4bba1e78-7f47-423f-a071-b783ac2aa66f" providerId="AD" clId="Web-{A7D330C1-9646-C1CE-23EB-963CBF258244}" dt="2023-07-14T06:05:13.938" v="586"/>
        <pc:sldMkLst>
          <pc:docMk/>
          <pc:sldMk cId="443674595" sldId="274"/>
        </pc:sldMkLst>
      </pc:sldChg>
      <pc:sldChg chg="del">
        <pc:chgData name="Vignesh Muthuvelan" userId="S::vignesh@edunetfoundation.org::4bba1e78-7f47-423f-a071-b783ac2aa66f" providerId="AD" clId="Web-{A7D330C1-9646-C1CE-23EB-963CBF258244}" dt="2023-07-14T06:05:13.938" v="585"/>
        <pc:sldMkLst>
          <pc:docMk/>
          <pc:sldMk cId="1217581462" sldId="275"/>
        </pc:sldMkLst>
      </pc:sldChg>
      <pc:sldChg chg="del">
        <pc:chgData name="Vignesh Muthuvelan" userId="S::vignesh@edunetfoundation.org::4bba1e78-7f47-423f-a071-b783ac2aa66f" providerId="AD" clId="Web-{A7D330C1-9646-C1CE-23EB-963CBF258244}" dt="2023-07-14T06:05:13.938" v="584"/>
        <pc:sldMkLst>
          <pc:docMk/>
          <pc:sldMk cId="4015612295" sldId="276"/>
        </pc:sldMkLst>
      </pc:sldChg>
      <pc:sldChg chg="del">
        <pc:chgData name="Vignesh Muthuvelan" userId="S::vignesh@edunetfoundation.org::4bba1e78-7f47-423f-a071-b783ac2aa66f" providerId="AD" clId="Web-{A7D330C1-9646-C1CE-23EB-963CBF258244}" dt="2023-07-14T06:05:13.938" v="583"/>
        <pc:sldMkLst>
          <pc:docMk/>
          <pc:sldMk cId="3714159338" sldId="277"/>
        </pc:sldMkLst>
      </pc:sldChg>
      <pc:sldChg chg="addSp modSp add replId">
        <pc:chgData name="Vignesh Muthuvelan" userId="S::vignesh@edunetfoundation.org::4bba1e78-7f47-423f-a071-b783ac2aa66f" providerId="AD" clId="Web-{A7D330C1-9646-C1CE-23EB-963CBF258244}" dt="2023-07-14T05:31:36.838" v="308" actId="20577"/>
        <pc:sldMkLst>
          <pc:docMk/>
          <pc:sldMk cId="2306417670" sldId="278"/>
        </pc:sldMkLst>
        <pc:spChg chg="mod">
          <ac:chgData name="Vignesh Muthuvelan" userId="S::vignesh@edunetfoundation.org::4bba1e78-7f47-423f-a071-b783ac2aa66f" providerId="AD" clId="Web-{A7D330C1-9646-C1CE-23EB-963CBF258244}" dt="2023-07-14T05:24:42.615" v="146" actId="14100"/>
          <ac:spMkLst>
            <pc:docMk/>
            <pc:sldMk cId="2306417670" sldId="278"/>
            <ac:spMk id="2" creationId="{A03B2EC1-B7BF-CE7B-C9A6-7635DA95F4F6}"/>
          </ac:spMkLst>
        </pc:spChg>
        <pc:spChg chg="mod">
          <ac:chgData name="Vignesh Muthuvelan" userId="S::vignesh@edunetfoundation.org::4bba1e78-7f47-423f-a071-b783ac2aa66f" providerId="AD" clId="Web-{A7D330C1-9646-C1CE-23EB-963CBF258244}" dt="2023-07-14T05:29:34.368" v="248" actId="14100"/>
          <ac:spMkLst>
            <pc:docMk/>
            <pc:sldMk cId="2306417670" sldId="278"/>
            <ac:spMk id="3" creationId="{27EBACB0-5504-CAD6-951C-D14217A08A80}"/>
          </ac:spMkLst>
        </pc:spChg>
        <pc:spChg chg="add mod">
          <ac:chgData name="Vignesh Muthuvelan" userId="S::vignesh@edunetfoundation.org::4bba1e78-7f47-423f-a071-b783ac2aa66f" providerId="AD" clId="Web-{A7D330C1-9646-C1CE-23EB-963CBF258244}" dt="2023-07-14T05:31:36.838" v="308" actId="20577"/>
          <ac:spMkLst>
            <pc:docMk/>
            <pc:sldMk cId="2306417670" sldId="278"/>
            <ac:spMk id="5" creationId="{70158426-B6A4-4A7B-948F-A58C52A0558E}"/>
          </ac:spMkLst>
        </pc:spChg>
      </pc:sldChg>
      <pc:sldChg chg="addSp delSp modSp add replId modNotes">
        <pc:chgData name="Vignesh Muthuvelan" userId="S::vignesh@edunetfoundation.org::4bba1e78-7f47-423f-a071-b783ac2aa66f" providerId="AD" clId="Web-{A7D330C1-9646-C1CE-23EB-963CBF258244}" dt="2023-07-14T05:38:57.530" v="378" actId="20577"/>
        <pc:sldMkLst>
          <pc:docMk/>
          <pc:sldMk cId="2156673382" sldId="279"/>
        </pc:sldMkLst>
        <pc:spChg chg="mod">
          <ac:chgData name="Vignesh Muthuvelan" userId="S::vignesh@edunetfoundation.org::4bba1e78-7f47-423f-a071-b783ac2aa66f" providerId="AD" clId="Web-{A7D330C1-9646-C1CE-23EB-963CBF258244}" dt="2023-07-14T05:34:17.215" v="342" actId="14100"/>
          <ac:spMkLst>
            <pc:docMk/>
            <pc:sldMk cId="2156673382" sldId="279"/>
            <ac:spMk id="2" creationId="{A03B2EC1-B7BF-CE7B-C9A6-7635DA95F4F6}"/>
          </ac:spMkLst>
        </pc:spChg>
        <pc:spChg chg="del">
          <ac:chgData name="Vignesh Muthuvelan" userId="S::vignesh@edunetfoundation.org::4bba1e78-7f47-423f-a071-b783ac2aa66f" providerId="AD" clId="Web-{A7D330C1-9646-C1CE-23EB-963CBF258244}" dt="2023-07-14T05:35:38.309" v="343"/>
          <ac:spMkLst>
            <pc:docMk/>
            <pc:sldMk cId="2156673382" sldId="279"/>
            <ac:spMk id="3" creationId="{27EBACB0-5504-CAD6-951C-D14217A08A80}"/>
          </ac:spMkLst>
        </pc:spChg>
        <pc:spChg chg="add mod">
          <ac:chgData name="Vignesh Muthuvelan" userId="S::vignesh@edunetfoundation.org::4bba1e78-7f47-423f-a071-b783ac2aa66f" providerId="AD" clId="Web-{A7D330C1-9646-C1CE-23EB-963CBF258244}" dt="2023-07-14T05:36:32.935" v="353" actId="20577"/>
          <ac:spMkLst>
            <pc:docMk/>
            <pc:sldMk cId="2156673382" sldId="279"/>
            <ac:spMk id="5" creationId="{47F3EB03-B531-9657-5A36-65DA90D91C56}"/>
          </ac:spMkLst>
        </pc:spChg>
        <pc:spChg chg="add mod">
          <ac:chgData name="Vignesh Muthuvelan" userId="S::vignesh@edunetfoundation.org::4bba1e78-7f47-423f-a071-b783ac2aa66f" providerId="AD" clId="Web-{A7D330C1-9646-C1CE-23EB-963CBF258244}" dt="2023-07-14T05:38:57.530" v="378" actId="20577"/>
          <ac:spMkLst>
            <pc:docMk/>
            <pc:sldMk cId="2156673382" sldId="279"/>
            <ac:spMk id="6" creationId="{03F1BB78-CF50-FAA0-91C6-5114B8B3A431}"/>
          </ac:spMkLst>
        </pc:spChg>
        <pc:picChg chg="add mod ord">
          <ac:chgData name="Vignesh Muthuvelan" userId="S::vignesh@edunetfoundation.org::4bba1e78-7f47-423f-a071-b783ac2aa66f" providerId="AD" clId="Web-{A7D330C1-9646-C1CE-23EB-963CBF258244}" dt="2023-07-14T05:37:02.654" v="357" actId="14100"/>
          <ac:picMkLst>
            <pc:docMk/>
            <pc:sldMk cId="2156673382" sldId="279"/>
            <ac:picMk id="4" creationId="{271974AD-6467-6073-1EB0-C0B23D7EB4EA}"/>
          </ac:picMkLst>
        </pc:picChg>
      </pc:sldChg>
      <pc:sldChg chg="addSp modSp add replId">
        <pc:chgData name="Vignesh Muthuvelan" userId="S::vignesh@edunetfoundation.org::4bba1e78-7f47-423f-a071-b783ac2aa66f" providerId="AD" clId="Web-{A7D330C1-9646-C1CE-23EB-963CBF258244}" dt="2023-07-14T05:43:15.564" v="393" actId="20577"/>
        <pc:sldMkLst>
          <pc:docMk/>
          <pc:sldMk cId="3341429970" sldId="280"/>
        </pc:sldMkLst>
        <pc:spChg chg="mod">
          <ac:chgData name="Vignesh Muthuvelan" userId="S::vignesh@edunetfoundation.org::4bba1e78-7f47-423f-a071-b783ac2aa66f" providerId="AD" clId="Web-{A7D330C1-9646-C1CE-23EB-963CBF258244}" dt="2023-07-14T05:37:43.420" v="365" actId="20577"/>
          <ac:spMkLst>
            <pc:docMk/>
            <pc:sldMk cId="3341429970" sldId="280"/>
            <ac:spMk id="2" creationId="{A03B2EC1-B7BF-CE7B-C9A6-7635DA95F4F6}"/>
          </ac:spMkLst>
        </pc:spChg>
        <pc:spChg chg="mod">
          <ac:chgData name="Vignesh Muthuvelan" userId="S::vignesh@edunetfoundation.org::4bba1e78-7f47-423f-a071-b783ac2aa66f" providerId="AD" clId="Web-{A7D330C1-9646-C1CE-23EB-963CBF258244}" dt="2023-07-14T05:42:59.767" v="385" actId="20577"/>
          <ac:spMkLst>
            <pc:docMk/>
            <pc:sldMk cId="3341429970" sldId="280"/>
            <ac:spMk id="3" creationId="{27EBACB0-5504-CAD6-951C-D14217A08A80}"/>
          </ac:spMkLst>
        </pc:spChg>
        <pc:spChg chg="add mod">
          <ac:chgData name="Vignesh Muthuvelan" userId="S::vignesh@edunetfoundation.org::4bba1e78-7f47-423f-a071-b783ac2aa66f" providerId="AD" clId="Web-{A7D330C1-9646-C1CE-23EB-963CBF258244}" dt="2023-07-14T05:43:15.564" v="393" actId="20577"/>
          <ac:spMkLst>
            <pc:docMk/>
            <pc:sldMk cId="3341429970" sldId="280"/>
            <ac:spMk id="5" creationId="{3D7CE3ED-4AFB-4170-D119-7004A9E2856F}"/>
          </ac:spMkLst>
        </pc:spChg>
        <pc:picChg chg="add mod modCrop">
          <ac:chgData name="Vignesh Muthuvelan" userId="S::vignesh@edunetfoundation.org::4bba1e78-7f47-423f-a071-b783ac2aa66f" providerId="AD" clId="Web-{A7D330C1-9646-C1CE-23EB-963CBF258244}" dt="2023-07-14T05:42:34.236" v="383"/>
          <ac:picMkLst>
            <pc:docMk/>
            <pc:sldMk cId="3341429970" sldId="280"/>
            <ac:picMk id="4" creationId="{A49F4682-5662-0E2B-E857-0D009D96EAF8}"/>
          </ac:picMkLst>
        </pc:picChg>
      </pc:sldChg>
      <pc:sldChg chg="add del replId">
        <pc:chgData name="Vignesh Muthuvelan" userId="S::vignesh@edunetfoundation.org::4bba1e78-7f47-423f-a071-b783ac2aa66f" providerId="AD" clId="Web-{A7D330C1-9646-C1CE-23EB-963CBF258244}" dt="2023-07-14T06:05:00.750" v="582"/>
        <pc:sldMkLst>
          <pc:docMk/>
          <pc:sldMk cId="3943070449" sldId="281"/>
        </pc:sldMkLst>
      </pc:sldChg>
      <pc:sldChg chg="add del replId">
        <pc:chgData name="Vignesh Muthuvelan" userId="S::vignesh@edunetfoundation.org::4bba1e78-7f47-423f-a071-b783ac2aa66f" providerId="AD" clId="Web-{A7D330C1-9646-C1CE-23EB-963CBF258244}" dt="2023-07-14T06:05:13.954" v="598"/>
        <pc:sldMkLst>
          <pc:docMk/>
          <pc:sldMk cId="1719515155" sldId="282"/>
        </pc:sldMkLst>
      </pc:sldChg>
      <pc:sldChg chg="add del replId">
        <pc:chgData name="Vignesh Muthuvelan" userId="S::vignesh@edunetfoundation.org::4bba1e78-7f47-423f-a071-b783ac2aa66f" providerId="AD" clId="Web-{A7D330C1-9646-C1CE-23EB-963CBF258244}" dt="2023-07-14T06:05:13.954" v="597"/>
        <pc:sldMkLst>
          <pc:docMk/>
          <pc:sldMk cId="336214204" sldId="283"/>
        </pc:sldMkLst>
      </pc:sldChg>
      <pc:sldChg chg="add del replId">
        <pc:chgData name="Vignesh Muthuvelan" userId="S::vignesh@edunetfoundation.org::4bba1e78-7f47-423f-a071-b783ac2aa66f" providerId="AD" clId="Web-{A7D330C1-9646-C1CE-23EB-963CBF258244}" dt="2023-07-14T06:05:13.954" v="596"/>
        <pc:sldMkLst>
          <pc:docMk/>
          <pc:sldMk cId="4116548986" sldId="284"/>
        </pc:sldMkLst>
      </pc:sldChg>
      <pc:sldChg chg="add del replId">
        <pc:chgData name="Vignesh Muthuvelan" userId="S::vignesh@edunetfoundation.org::4bba1e78-7f47-423f-a071-b783ac2aa66f" providerId="AD" clId="Web-{A7D330C1-9646-C1CE-23EB-963CBF258244}" dt="2023-07-14T06:05:13.954" v="595"/>
        <pc:sldMkLst>
          <pc:docMk/>
          <pc:sldMk cId="3603738203" sldId="285"/>
        </pc:sldMkLst>
      </pc:sldChg>
      <pc:sldChg chg="add del replId">
        <pc:chgData name="Vignesh Muthuvelan" userId="S::vignesh@edunetfoundation.org::4bba1e78-7f47-423f-a071-b783ac2aa66f" providerId="AD" clId="Web-{A7D330C1-9646-C1CE-23EB-963CBF258244}" dt="2023-07-14T06:05:13.954" v="594"/>
        <pc:sldMkLst>
          <pc:docMk/>
          <pc:sldMk cId="747551894" sldId="286"/>
        </pc:sldMkLst>
      </pc:sldChg>
      <pc:sldChg chg="add del replId">
        <pc:chgData name="Vignesh Muthuvelan" userId="S::vignesh@edunetfoundation.org::4bba1e78-7f47-423f-a071-b783ac2aa66f" providerId="AD" clId="Web-{A7D330C1-9646-C1CE-23EB-963CBF258244}" dt="2023-07-14T06:05:13.954" v="593"/>
        <pc:sldMkLst>
          <pc:docMk/>
          <pc:sldMk cId="1544432383" sldId="287"/>
        </pc:sldMkLst>
      </pc:sldChg>
      <pc:sldChg chg="add del replId">
        <pc:chgData name="Vignesh Muthuvelan" userId="S::vignesh@edunetfoundation.org::4bba1e78-7f47-423f-a071-b783ac2aa66f" providerId="AD" clId="Web-{A7D330C1-9646-C1CE-23EB-963CBF258244}" dt="2023-07-14T06:05:13.954" v="592"/>
        <pc:sldMkLst>
          <pc:docMk/>
          <pc:sldMk cId="369312698" sldId="288"/>
        </pc:sldMkLst>
      </pc:sldChg>
      <pc:sldChg chg="add del replId">
        <pc:chgData name="Vignesh Muthuvelan" userId="S::vignesh@edunetfoundation.org::4bba1e78-7f47-423f-a071-b783ac2aa66f" providerId="AD" clId="Web-{A7D330C1-9646-C1CE-23EB-963CBF258244}" dt="2023-07-14T06:05:13.954" v="591"/>
        <pc:sldMkLst>
          <pc:docMk/>
          <pc:sldMk cId="2383795119" sldId="289"/>
        </pc:sldMkLst>
      </pc:sldChg>
      <pc:sldChg chg="add del replId">
        <pc:chgData name="Vignesh Muthuvelan" userId="S::vignesh@edunetfoundation.org::4bba1e78-7f47-423f-a071-b783ac2aa66f" providerId="AD" clId="Web-{A7D330C1-9646-C1CE-23EB-963CBF258244}" dt="2023-07-14T06:05:13.954" v="590"/>
        <pc:sldMkLst>
          <pc:docMk/>
          <pc:sldMk cId="2426447505" sldId="290"/>
        </pc:sldMkLst>
      </pc:sldChg>
      <pc:sldChg chg="add del replId">
        <pc:chgData name="Vignesh Muthuvelan" userId="S::vignesh@edunetfoundation.org::4bba1e78-7f47-423f-a071-b783ac2aa66f" providerId="AD" clId="Web-{A7D330C1-9646-C1CE-23EB-963CBF258244}" dt="2023-07-14T06:05:13.954" v="589"/>
        <pc:sldMkLst>
          <pc:docMk/>
          <pc:sldMk cId="4194944670" sldId="291"/>
        </pc:sldMkLst>
      </pc:sldChg>
    </pc:docChg>
  </pc:docChgLst>
  <pc:docChgLst>
    <pc:chgData name="Vignesh Muthuvelan" userId="S::vignesh@edunetfoundation.org::4bba1e78-7f47-423f-a071-b783ac2aa66f" providerId="AD" clId="Web-{A3694491-0004-EA2C-4299-7D884273E27D}"/>
    <pc:docChg chg="addSld delSld">
      <pc:chgData name="Vignesh Muthuvelan" userId="S::vignesh@edunetfoundation.org::4bba1e78-7f47-423f-a071-b783ac2aa66f" providerId="AD" clId="Web-{A3694491-0004-EA2C-4299-7D884273E27D}" dt="2023-07-15T08:09:40.065" v="68"/>
      <pc:docMkLst>
        <pc:docMk/>
      </pc:docMkLst>
      <pc:sldChg chg="add del">
        <pc:chgData name="Vignesh Muthuvelan" userId="S::vignesh@edunetfoundation.org::4bba1e78-7f47-423f-a071-b783ac2aa66f" providerId="AD" clId="Web-{A3694491-0004-EA2C-4299-7D884273E27D}" dt="2023-07-15T08:04:41.701" v="49"/>
        <pc:sldMkLst>
          <pc:docMk/>
          <pc:sldMk cId="574679745" sldId="281"/>
        </pc:sldMkLst>
      </pc:sldChg>
      <pc:sldChg chg="add del">
        <pc:chgData name="Vignesh Muthuvelan" userId="S::vignesh@edunetfoundation.org::4bba1e78-7f47-423f-a071-b783ac2aa66f" providerId="AD" clId="Web-{A3694491-0004-EA2C-4299-7D884273E27D}" dt="2023-07-15T08:04:44.748" v="50"/>
        <pc:sldMkLst>
          <pc:docMk/>
          <pc:sldMk cId="1563384642" sldId="282"/>
        </pc:sldMkLst>
      </pc:sldChg>
      <pc:sldChg chg="add del">
        <pc:chgData name="Vignesh Muthuvelan" userId="S::vignesh@edunetfoundation.org::4bba1e78-7f47-423f-a071-b783ac2aa66f" providerId="AD" clId="Web-{A3694491-0004-EA2C-4299-7D884273E27D}" dt="2023-07-15T08:09:40.065" v="68"/>
        <pc:sldMkLst>
          <pc:docMk/>
          <pc:sldMk cId="1826879573" sldId="283"/>
        </pc:sldMkLst>
      </pc:sldChg>
      <pc:sldChg chg="add del">
        <pc:chgData name="Vignesh Muthuvelan" userId="S::vignesh@edunetfoundation.org::4bba1e78-7f47-423f-a071-b783ac2aa66f" providerId="AD" clId="Web-{A3694491-0004-EA2C-4299-7D884273E27D}" dt="2023-07-15T08:09:39.862" v="67"/>
        <pc:sldMkLst>
          <pc:docMk/>
          <pc:sldMk cId="2212840837" sldId="284"/>
        </pc:sldMkLst>
      </pc:sldChg>
      <pc:sldChg chg="add del">
        <pc:chgData name="Vignesh Muthuvelan" userId="S::vignesh@edunetfoundation.org::4bba1e78-7f47-423f-a071-b783ac2aa66f" providerId="AD" clId="Web-{A3694491-0004-EA2C-4299-7D884273E27D}" dt="2023-07-15T08:09:39.643" v="66"/>
        <pc:sldMkLst>
          <pc:docMk/>
          <pc:sldMk cId="3529672925" sldId="285"/>
        </pc:sldMkLst>
      </pc:sldChg>
      <pc:sldChg chg="add del">
        <pc:chgData name="Vignesh Muthuvelan" userId="S::vignesh@edunetfoundation.org::4bba1e78-7f47-423f-a071-b783ac2aa66f" providerId="AD" clId="Web-{A3694491-0004-EA2C-4299-7D884273E27D}" dt="2023-07-15T08:09:39.018" v="65"/>
        <pc:sldMkLst>
          <pc:docMk/>
          <pc:sldMk cId="1784136964" sldId="286"/>
        </pc:sldMkLst>
      </pc:sldChg>
      <pc:sldChg chg="add del">
        <pc:chgData name="Vignesh Muthuvelan" userId="S::vignesh@edunetfoundation.org::4bba1e78-7f47-423f-a071-b783ac2aa66f" providerId="AD" clId="Web-{A3694491-0004-EA2C-4299-7D884273E27D}" dt="2023-07-15T08:09:37.987" v="64"/>
        <pc:sldMkLst>
          <pc:docMk/>
          <pc:sldMk cId="3088237164" sldId="287"/>
        </pc:sldMkLst>
      </pc:sldChg>
      <pc:sldChg chg="add del">
        <pc:chgData name="Vignesh Muthuvelan" userId="S::vignesh@edunetfoundation.org::4bba1e78-7f47-423f-a071-b783ac2aa66f" providerId="AD" clId="Web-{A3694491-0004-EA2C-4299-7D884273E27D}" dt="2023-07-15T08:09:37.690" v="63"/>
        <pc:sldMkLst>
          <pc:docMk/>
          <pc:sldMk cId="2748112475" sldId="288"/>
        </pc:sldMkLst>
      </pc:sldChg>
      <pc:sldChg chg="add del">
        <pc:chgData name="Vignesh Muthuvelan" userId="S::vignesh@edunetfoundation.org::4bba1e78-7f47-423f-a071-b783ac2aa66f" providerId="AD" clId="Web-{A3694491-0004-EA2C-4299-7D884273E27D}" dt="2023-07-15T08:09:37.378" v="62"/>
        <pc:sldMkLst>
          <pc:docMk/>
          <pc:sldMk cId="1713022775" sldId="289"/>
        </pc:sldMkLst>
      </pc:sldChg>
      <pc:sldChg chg="add del">
        <pc:chgData name="Vignesh Muthuvelan" userId="S::vignesh@edunetfoundation.org::4bba1e78-7f47-423f-a071-b783ac2aa66f" providerId="AD" clId="Web-{A3694491-0004-EA2C-4299-7D884273E27D}" dt="2023-07-15T08:09:36.003" v="61"/>
        <pc:sldMkLst>
          <pc:docMk/>
          <pc:sldMk cId="558315048" sldId="290"/>
        </pc:sldMkLst>
      </pc:sldChg>
      <pc:sldChg chg="add del">
        <pc:chgData name="Vignesh Muthuvelan" userId="S::vignesh@edunetfoundation.org::4bba1e78-7f47-423f-a071-b783ac2aa66f" providerId="AD" clId="Web-{A3694491-0004-EA2C-4299-7D884273E27D}" dt="2023-07-15T08:09:35.268" v="60"/>
        <pc:sldMkLst>
          <pc:docMk/>
          <pc:sldMk cId="3106664971" sldId="291"/>
        </pc:sldMkLst>
      </pc:sldChg>
      <pc:sldChg chg="add del">
        <pc:chgData name="Vignesh Muthuvelan" userId="S::vignesh@edunetfoundation.org::4bba1e78-7f47-423f-a071-b783ac2aa66f" providerId="AD" clId="Web-{A3694491-0004-EA2C-4299-7D884273E27D}" dt="2023-07-15T08:09:35.065" v="59"/>
        <pc:sldMkLst>
          <pc:docMk/>
          <pc:sldMk cId="2853231403" sldId="292"/>
        </pc:sldMkLst>
      </pc:sldChg>
      <pc:sldChg chg="add del">
        <pc:chgData name="Vignesh Muthuvelan" userId="S::vignesh@edunetfoundation.org::4bba1e78-7f47-423f-a071-b783ac2aa66f" providerId="AD" clId="Web-{A3694491-0004-EA2C-4299-7D884273E27D}" dt="2023-07-15T08:09:34.331" v="58"/>
        <pc:sldMkLst>
          <pc:docMk/>
          <pc:sldMk cId="1665378687" sldId="293"/>
        </pc:sldMkLst>
      </pc:sldChg>
      <pc:sldChg chg="add del">
        <pc:chgData name="Vignesh Muthuvelan" userId="S::vignesh@edunetfoundation.org::4bba1e78-7f47-423f-a071-b783ac2aa66f" providerId="AD" clId="Web-{A3694491-0004-EA2C-4299-7D884273E27D}" dt="2023-07-15T08:09:33.612" v="57"/>
        <pc:sldMkLst>
          <pc:docMk/>
          <pc:sldMk cId="4002849882" sldId="294"/>
        </pc:sldMkLst>
      </pc:sldChg>
      <pc:sldChg chg="add del">
        <pc:chgData name="Vignesh Muthuvelan" userId="S::vignesh@edunetfoundation.org::4bba1e78-7f47-423f-a071-b783ac2aa66f" providerId="AD" clId="Web-{A3694491-0004-EA2C-4299-7D884273E27D}" dt="2023-07-15T08:09:32.221" v="56"/>
        <pc:sldMkLst>
          <pc:docMk/>
          <pc:sldMk cId="639896437" sldId="295"/>
        </pc:sldMkLst>
      </pc:sldChg>
      <pc:sldChg chg="add del">
        <pc:chgData name="Vignesh Muthuvelan" userId="S::vignesh@edunetfoundation.org::4bba1e78-7f47-423f-a071-b783ac2aa66f" providerId="AD" clId="Web-{A3694491-0004-EA2C-4299-7D884273E27D}" dt="2023-07-15T08:09:30.674" v="55"/>
        <pc:sldMkLst>
          <pc:docMk/>
          <pc:sldMk cId="4260190216" sldId="296"/>
        </pc:sldMkLst>
      </pc:sldChg>
      <pc:sldChg chg="add del">
        <pc:chgData name="Vignesh Muthuvelan" userId="S::vignesh@edunetfoundation.org::4bba1e78-7f47-423f-a071-b783ac2aa66f" providerId="AD" clId="Web-{A3694491-0004-EA2C-4299-7D884273E27D}" dt="2023-07-15T08:05:17.108" v="54"/>
        <pc:sldMkLst>
          <pc:docMk/>
          <pc:sldMk cId="551606432" sldId="297"/>
        </pc:sldMkLst>
      </pc:sldChg>
      <pc:sldChg chg="add del">
        <pc:chgData name="Vignesh Muthuvelan" userId="S::vignesh@edunetfoundation.org::4bba1e78-7f47-423f-a071-b783ac2aa66f" providerId="AD" clId="Web-{A3694491-0004-EA2C-4299-7D884273E27D}" dt="2023-07-15T08:05:15.592" v="53"/>
        <pc:sldMkLst>
          <pc:docMk/>
          <pc:sldMk cId="1001577342" sldId="298"/>
        </pc:sldMkLst>
      </pc:sldChg>
      <pc:sldChg chg="add del">
        <pc:chgData name="Vignesh Muthuvelan" userId="S::vignesh@edunetfoundation.org::4bba1e78-7f47-423f-a071-b783ac2aa66f" providerId="AD" clId="Web-{A3694491-0004-EA2C-4299-7D884273E27D}" dt="2023-07-15T08:05:14.920" v="52"/>
        <pc:sldMkLst>
          <pc:docMk/>
          <pc:sldMk cId="1937836964" sldId="299"/>
        </pc:sldMkLst>
      </pc:sldChg>
      <pc:sldChg chg="add del">
        <pc:chgData name="Vignesh Muthuvelan" userId="S::vignesh@edunetfoundation.org::4bba1e78-7f47-423f-a071-b783ac2aa66f" providerId="AD" clId="Web-{A3694491-0004-EA2C-4299-7D884273E27D}" dt="2023-07-15T08:05:12.592" v="51"/>
        <pc:sldMkLst>
          <pc:docMk/>
          <pc:sldMk cId="293984581" sldId="300"/>
        </pc:sldMkLst>
      </pc:sldChg>
      <pc:sldChg chg="add">
        <pc:chgData name="Vignesh Muthuvelan" userId="S::vignesh@edunetfoundation.org::4bba1e78-7f47-423f-a071-b783ac2aa66f" providerId="AD" clId="Web-{A3694491-0004-EA2C-4299-7D884273E27D}" dt="2023-07-15T08:04:00.903" v="20"/>
        <pc:sldMkLst>
          <pc:docMk/>
          <pc:sldMk cId="1995707382" sldId="301"/>
        </pc:sldMkLst>
      </pc:sldChg>
      <pc:sldChg chg="add">
        <pc:chgData name="Vignesh Muthuvelan" userId="S::vignesh@edunetfoundation.org::4bba1e78-7f47-423f-a071-b783ac2aa66f" providerId="AD" clId="Web-{A3694491-0004-EA2C-4299-7D884273E27D}" dt="2023-07-15T08:04:00.950" v="21"/>
        <pc:sldMkLst>
          <pc:docMk/>
          <pc:sldMk cId="3715083892" sldId="302"/>
        </pc:sldMkLst>
      </pc:sldChg>
      <pc:sldChg chg="add">
        <pc:chgData name="Vignesh Muthuvelan" userId="S::vignesh@edunetfoundation.org::4bba1e78-7f47-423f-a071-b783ac2aa66f" providerId="AD" clId="Web-{A3694491-0004-EA2C-4299-7D884273E27D}" dt="2023-07-15T08:04:01.028" v="22"/>
        <pc:sldMkLst>
          <pc:docMk/>
          <pc:sldMk cId="2645135782" sldId="303"/>
        </pc:sldMkLst>
      </pc:sldChg>
      <pc:sldChg chg="add">
        <pc:chgData name="Vignesh Muthuvelan" userId="S::vignesh@edunetfoundation.org::4bba1e78-7f47-423f-a071-b783ac2aa66f" providerId="AD" clId="Web-{A3694491-0004-EA2C-4299-7D884273E27D}" dt="2023-07-15T08:04:01.075" v="23"/>
        <pc:sldMkLst>
          <pc:docMk/>
          <pc:sldMk cId="1422498171" sldId="304"/>
        </pc:sldMkLst>
      </pc:sldChg>
      <pc:sldChg chg="add">
        <pc:chgData name="Vignesh Muthuvelan" userId="S::vignesh@edunetfoundation.org::4bba1e78-7f47-423f-a071-b783ac2aa66f" providerId="AD" clId="Web-{A3694491-0004-EA2C-4299-7D884273E27D}" dt="2023-07-15T08:04:01.153" v="24"/>
        <pc:sldMkLst>
          <pc:docMk/>
          <pc:sldMk cId="27722204" sldId="305"/>
        </pc:sldMkLst>
      </pc:sldChg>
      <pc:sldChg chg="add">
        <pc:chgData name="Vignesh Muthuvelan" userId="S::vignesh@edunetfoundation.org::4bba1e78-7f47-423f-a071-b783ac2aa66f" providerId="AD" clId="Web-{A3694491-0004-EA2C-4299-7D884273E27D}" dt="2023-07-15T08:04:01.216" v="25"/>
        <pc:sldMkLst>
          <pc:docMk/>
          <pc:sldMk cId="3512325437" sldId="306"/>
        </pc:sldMkLst>
      </pc:sldChg>
      <pc:sldChg chg="add">
        <pc:chgData name="Vignesh Muthuvelan" userId="S::vignesh@edunetfoundation.org::4bba1e78-7f47-423f-a071-b783ac2aa66f" providerId="AD" clId="Web-{A3694491-0004-EA2C-4299-7D884273E27D}" dt="2023-07-15T08:04:01.263" v="26"/>
        <pc:sldMkLst>
          <pc:docMk/>
          <pc:sldMk cId="3641747952" sldId="307"/>
        </pc:sldMkLst>
      </pc:sldChg>
      <pc:sldChg chg="add">
        <pc:chgData name="Vignesh Muthuvelan" userId="S::vignesh@edunetfoundation.org::4bba1e78-7f47-423f-a071-b783ac2aa66f" providerId="AD" clId="Web-{A3694491-0004-EA2C-4299-7D884273E27D}" dt="2023-07-15T08:04:01.310" v="27"/>
        <pc:sldMkLst>
          <pc:docMk/>
          <pc:sldMk cId="2881354710" sldId="308"/>
        </pc:sldMkLst>
      </pc:sldChg>
      <pc:sldChg chg="add">
        <pc:chgData name="Vignesh Muthuvelan" userId="S::vignesh@edunetfoundation.org::4bba1e78-7f47-423f-a071-b783ac2aa66f" providerId="AD" clId="Web-{A3694491-0004-EA2C-4299-7D884273E27D}" dt="2023-07-15T08:04:01.388" v="28"/>
        <pc:sldMkLst>
          <pc:docMk/>
          <pc:sldMk cId="69909505" sldId="309"/>
        </pc:sldMkLst>
      </pc:sldChg>
      <pc:sldChg chg="add">
        <pc:chgData name="Vignesh Muthuvelan" userId="S::vignesh@edunetfoundation.org::4bba1e78-7f47-423f-a071-b783ac2aa66f" providerId="AD" clId="Web-{A3694491-0004-EA2C-4299-7D884273E27D}" dt="2023-07-15T08:04:01.466" v="29"/>
        <pc:sldMkLst>
          <pc:docMk/>
          <pc:sldMk cId="4215038446" sldId="310"/>
        </pc:sldMkLst>
      </pc:sldChg>
      <pc:sldChg chg="add">
        <pc:chgData name="Vignesh Muthuvelan" userId="S::vignesh@edunetfoundation.org::4bba1e78-7f47-423f-a071-b783ac2aa66f" providerId="AD" clId="Web-{A3694491-0004-EA2C-4299-7D884273E27D}" dt="2023-07-15T08:04:01.528" v="30"/>
        <pc:sldMkLst>
          <pc:docMk/>
          <pc:sldMk cId="522477549" sldId="311"/>
        </pc:sldMkLst>
      </pc:sldChg>
      <pc:sldChg chg="add">
        <pc:chgData name="Vignesh Muthuvelan" userId="S::vignesh@edunetfoundation.org::4bba1e78-7f47-423f-a071-b783ac2aa66f" providerId="AD" clId="Web-{A3694491-0004-EA2C-4299-7D884273E27D}" dt="2023-07-15T08:04:01.575" v="31"/>
        <pc:sldMkLst>
          <pc:docMk/>
          <pc:sldMk cId="2494149480" sldId="312"/>
        </pc:sldMkLst>
      </pc:sldChg>
      <pc:sldChg chg="add">
        <pc:chgData name="Vignesh Muthuvelan" userId="S::vignesh@edunetfoundation.org::4bba1e78-7f47-423f-a071-b783ac2aa66f" providerId="AD" clId="Web-{A3694491-0004-EA2C-4299-7D884273E27D}" dt="2023-07-15T08:04:01.622" v="32"/>
        <pc:sldMkLst>
          <pc:docMk/>
          <pc:sldMk cId="2922416886" sldId="313"/>
        </pc:sldMkLst>
      </pc:sldChg>
      <pc:sldChg chg="add">
        <pc:chgData name="Vignesh Muthuvelan" userId="S::vignesh@edunetfoundation.org::4bba1e78-7f47-423f-a071-b783ac2aa66f" providerId="AD" clId="Web-{A3694491-0004-EA2C-4299-7D884273E27D}" dt="2023-07-15T08:04:01.700" v="33"/>
        <pc:sldMkLst>
          <pc:docMk/>
          <pc:sldMk cId="214251169" sldId="314"/>
        </pc:sldMkLst>
      </pc:sldChg>
      <pc:sldChg chg="add">
        <pc:chgData name="Vignesh Muthuvelan" userId="S::vignesh@edunetfoundation.org::4bba1e78-7f47-423f-a071-b783ac2aa66f" providerId="AD" clId="Web-{A3694491-0004-EA2C-4299-7D884273E27D}" dt="2023-07-15T08:04:01.778" v="34"/>
        <pc:sldMkLst>
          <pc:docMk/>
          <pc:sldMk cId="2462099924" sldId="315"/>
        </pc:sldMkLst>
      </pc:sldChg>
      <pc:sldChg chg="add">
        <pc:chgData name="Vignesh Muthuvelan" userId="S::vignesh@edunetfoundation.org::4bba1e78-7f47-423f-a071-b783ac2aa66f" providerId="AD" clId="Web-{A3694491-0004-EA2C-4299-7D884273E27D}" dt="2023-07-15T08:04:01.841" v="35"/>
        <pc:sldMkLst>
          <pc:docMk/>
          <pc:sldMk cId="1405999446" sldId="316"/>
        </pc:sldMkLst>
      </pc:sldChg>
      <pc:sldChg chg="add">
        <pc:chgData name="Vignesh Muthuvelan" userId="S::vignesh@edunetfoundation.org::4bba1e78-7f47-423f-a071-b783ac2aa66f" providerId="AD" clId="Web-{A3694491-0004-EA2C-4299-7D884273E27D}" dt="2023-07-15T08:04:01.888" v="36"/>
        <pc:sldMkLst>
          <pc:docMk/>
          <pc:sldMk cId="2348697676" sldId="317"/>
        </pc:sldMkLst>
      </pc:sldChg>
      <pc:sldChg chg="add">
        <pc:chgData name="Vignesh Muthuvelan" userId="S::vignesh@edunetfoundation.org::4bba1e78-7f47-423f-a071-b783ac2aa66f" providerId="AD" clId="Web-{A3694491-0004-EA2C-4299-7D884273E27D}" dt="2023-07-15T08:04:01.966" v="37"/>
        <pc:sldMkLst>
          <pc:docMk/>
          <pc:sldMk cId="1566859397" sldId="318"/>
        </pc:sldMkLst>
      </pc:sldChg>
      <pc:sldChg chg="add">
        <pc:chgData name="Vignesh Muthuvelan" userId="S::vignesh@edunetfoundation.org::4bba1e78-7f47-423f-a071-b783ac2aa66f" providerId="AD" clId="Web-{A3694491-0004-EA2C-4299-7D884273E27D}" dt="2023-07-15T08:04:02.028" v="38"/>
        <pc:sldMkLst>
          <pc:docMk/>
          <pc:sldMk cId="3593458710" sldId="319"/>
        </pc:sldMkLst>
      </pc:sldChg>
      <pc:sldChg chg="add">
        <pc:chgData name="Vignesh Muthuvelan" userId="S::vignesh@edunetfoundation.org::4bba1e78-7f47-423f-a071-b783ac2aa66f" providerId="AD" clId="Web-{A3694491-0004-EA2C-4299-7D884273E27D}" dt="2023-07-15T08:04:02.060" v="39"/>
        <pc:sldMkLst>
          <pc:docMk/>
          <pc:sldMk cId="4284423693" sldId="320"/>
        </pc:sldMkLst>
      </pc:sldChg>
      <pc:sldChg chg="add">
        <pc:chgData name="Vignesh Muthuvelan" userId="S::vignesh@edunetfoundation.org::4bba1e78-7f47-423f-a071-b783ac2aa66f" providerId="AD" clId="Web-{A3694491-0004-EA2C-4299-7D884273E27D}" dt="2023-07-15T08:04:02.122" v="40"/>
        <pc:sldMkLst>
          <pc:docMk/>
          <pc:sldMk cId="90330363" sldId="321"/>
        </pc:sldMkLst>
      </pc:sldChg>
      <pc:sldChg chg="add">
        <pc:chgData name="Vignesh Muthuvelan" userId="S::vignesh@edunetfoundation.org::4bba1e78-7f47-423f-a071-b783ac2aa66f" providerId="AD" clId="Web-{A3694491-0004-EA2C-4299-7D884273E27D}" dt="2023-07-15T08:04:02.169" v="41"/>
        <pc:sldMkLst>
          <pc:docMk/>
          <pc:sldMk cId="760827204" sldId="322"/>
        </pc:sldMkLst>
      </pc:sldChg>
      <pc:sldChg chg="add">
        <pc:chgData name="Vignesh Muthuvelan" userId="S::vignesh@edunetfoundation.org::4bba1e78-7f47-423f-a071-b783ac2aa66f" providerId="AD" clId="Web-{A3694491-0004-EA2C-4299-7D884273E27D}" dt="2023-07-15T08:04:02.231" v="42"/>
        <pc:sldMkLst>
          <pc:docMk/>
          <pc:sldMk cId="769617801" sldId="323"/>
        </pc:sldMkLst>
      </pc:sldChg>
      <pc:sldChg chg="add">
        <pc:chgData name="Vignesh Muthuvelan" userId="S::vignesh@edunetfoundation.org::4bba1e78-7f47-423f-a071-b783ac2aa66f" providerId="AD" clId="Web-{A3694491-0004-EA2C-4299-7D884273E27D}" dt="2023-07-15T08:04:02.263" v="43"/>
        <pc:sldMkLst>
          <pc:docMk/>
          <pc:sldMk cId="455131396" sldId="324"/>
        </pc:sldMkLst>
      </pc:sldChg>
      <pc:sldChg chg="add">
        <pc:chgData name="Vignesh Muthuvelan" userId="S::vignesh@edunetfoundation.org::4bba1e78-7f47-423f-a071-b783ac2aa66f" providerId="AD" clId="Web-{A3694491-0004-EA2C-4299-7D884273E27D}" dt="2023-07-15T08:04:02.356" v="44"/>
        <pc:sldMkLst>
          <pc:docMk/>
          <pc:sldMk cId="2022426536" sldId="325"/>
        </pc:sldMkLst>
      </pc:sldChg>
      <pc:sldChg chg="add">
        <pc:chgData name="Vignesh Muthuvelan" userId="S::vignesh@edunetfoundation.org::4bba1e78-7f47-423f-a071-b783ac2aa66f" providerId="AD" clId="Web-{A3694491-0004-EA2C-4299-7D884273E27D}" dt="2023-07-15T08:04:02.435" v="45"/>
        <pc:sldMkLst>
          <pc:docMk/>
          <pc:sldMk cId="1188051082" sldId="326"/>
        </pc:sldMkLst>
      </pc:sldChg>
      <pc:sldChg chg="add">
        <pc:chgData name="Vignesh Muthuvelan" userId="S::vignesh@edunetfoundation.org::4bba1e78-7f47-423f-a071-b783ac2aa66f" providerId="AD" clId="Web-{A3694491-0004-EA2C-4299-7D884273E27D}" dt="2023-07-15T08:04:02.481" v="46"/>
        <pc:sldMkLst>
          <pc:docMk/>
          <pc:sldMk cId="2933083964" sldId="327"/>
        </pc:sldMkLst>
      </pc:sldChg>
      <pc:sldChg chg="add">
        <pc:chgData name="Vignesh Muthuvelan" userId="S::vignesh@edunetfoundation.org::4bba1e78-7f47-423f-a071-b783ac2aa66f" providerId="AD" clId="Web-{A3694491-0004-EA2C-4299-7D884273E27D}" dt="2023-07-15T08:04:02.528" v="47"/>
        <pc:sldMkLst>
          <pc:docMk/>
          <pc:sldMk cId="2084903459" sldId="328"/>
        </pc:sldMkLst>
      </pc:sldChg>
      <pc:sldChg chg="add">
        <pc:chgData name="Vignesh Muthuvelan" userId="S::vignesh@edunetfoundation.org::4bba1e78-7f47-423f-a071-b783ac2aa66f" providerId="AD" clId="Web-{A3694491-0004-EA2C-4299-7D884273E27D}" dt="2023-07-15T08:04:02.653" v="48"/>
        <pc:sldMkLst>
          <pc:docMk/>
          <pc:sldMk cId="2500560604"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geeksforgeeks.org/html-course-structure-of-an-html-docume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penclassrooms.com/en/courses/3314571-understanding-the-web/4511386-what-is-the-web"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Wireless_network"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eeksforgeeks.org/internet-and-its-servic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World_Wide_We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web_pages.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of this module is as given below:</a:t>
            </a:r>
          </a:p>
          <a:p>
            <a:r>
              <a:rPr lang="en-US" dirty="0"/>
              <a:t> </a:t>
            </a:r>
            <a:endParaRPr lang="en-US" dirty="0">
              <a:cs typeface="Calibri"/>
            </a:endParaRPr>
          </a:p>
          <a:p>
            <a:r>
              <a:rPr lang="en-US" dirty="0"/>
              <a:t>What is internet?</a:t>
            </a:r>
            <a:endParaRPr lang="en-US" dirty="0">
              <a:cs typeface="Calibri"/>
            </a:endParaRPr>
          </a:p>
          <a:p>
            <a:r>
              <a:rPr lang="en-US" dirty="0"/>
              <a:t>Internet Based Services</a:t>
            </a:r>
            <a:endParaRPr lang="en-US" dirty="0">
              <a:cs typeface="Calibri"/>
            </a:endParaRPr>
          </a:p>
          <a:p>
            <a:r>
              <a:rPr lang="en-US" dirty="0"/>
              <a:t>World Wide Web (WWW)</a:t>
            </a:r>
          </a:p>
          <a:p>
            <a:r>
              <a:rPr lang="en-US" dirty="0"/>
              <a:t>Generations of Wireless Network</a:t>
            </a:r>
          </a:p>
          <a:p>
            <a:r>
              <a:rPr lang="en-US" dirty="0"/>
              <a:t>History and Evolution of the Internet</a:t>
            </a:r>
          </a:p>
          <a:p>
            <a:r>
              <a:rPr lang="en-US" dirty="0"/>
              <a:t>Pros and Cons of Using the Internet</a:t>
            </a:r>
          </a:p>
          <a:p>
            <a:r>
              <a:rPr lang="en-US" dirty="0"/>
              <a:t>Understanding HTTP Basics</a:t>
            </a:r>
            <a:endParaRPr lang="en-US" dirty="0">
              <a:cs typeface="Calibri"/>
            </a:endParaRPr>
          </a:p>
          <a:p>
            <a:r>
              <a:rPr lang="en-US" dirty="0"/>
              <a:t>What is a </a:t>
            </a:r>
            <a:r>
              <a:rPr lang="en-US" dirty="0" err="1"/>
              <a:t>WebPage</a:t>
            </a:r>
            <a:r>
              <a:rPr lang="en-US" dirty="0"/>
              <a:t>?</a:t>
            </a:r>
          </a:p>
          <a:p>
            <a:r>
              <a:rPr lang="en-US" dirty="0"/>
              <a:t>Types of Web page</a:t>
            </a:r>
          </a:p>
          <a:p>
            <a:r>
              <a:rPr lang="en-US" dirty="0"/>
              <a:t>What is Website?</a:t>
            </a:r>
            <a:endParaRPr lang="en-US" dirty="0">
              <a:cs typeface="Calibri"/>
            </a:endParaRPr>
          </a:p>
          <a:p>
            <a:r>
              <a:rPr lang="en-US" dirty="0"/>
              <a:t>What is a </a:t>
            </a:r>
            <a:r>
              <a:rPr lang="en-US" dirty="0" err="1"/>
              <a:t>WebApplication</a:t>
            </a:r>
            <a:r>
              <a:rPr lang="en-US" dirty="0"/>
              <a:t>?</a:t>
            </a:r>
          </a:p>
          <a:p>
            <a:r>
              <a:rPr lang="en-US" dirty="0"/>
              <a:t>Difference between Website and </a:t>
            </a:r>
            <a:r>
              <a:rPr lang="en-US" dirty="0" err="1"/>
              <a:t>WebApplication</a:t>
            </a:r>
          </a:p>
        </p:txBody>
      </p:sp>
      <p:sp>
        <p:nvSpPr>
          <p:cNvPr id="4" name="Slide Number Placeholder 3"/>
          <p:cNvSpPr>
            <a:spLocks noGrp="1"/>
          </p:cNvSpPr>
          <p:nvPr>
            <p:ph type="sldNum" sz="quarter" idx="5"/>
          </p:nvPr>
        </p:nvSpPr>
        <p:spPr/>
        <p:txBody>
          <a:bodyPr/>
          <a:lstStyle/>
          <a:p>
            <a:fld id="{17E254F1-4415-47BF-9E91-C5D4B9A33350}" type="slidenum">
              <a:rPr lang="en-IN" smtClean="0"/>
              <a:t>2</a:t>
            </a:fld>
            <a:endParaRPr lang="en-IN"/>
          </a:p>
        </p:txBody>
      </p:sp>
    </p:spTree>
    <p:extLst>
      <p:ext uri="{BB962C8B-B14F-4D97-AF65-F5344CB8AC3E}">
        <p14:creationId xmlns:p14="http://schemas.microsoft.com/office/powerpoint/2010/main" val="1436931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HTML</a:t>
            </a:r>
          </a:p>
          <a:p>
            <a:r>
              <a:rPr lang="en-US" dirty="0"/>
              <a:t> </a:t>
            </a:r>
            <a:endParaRPr lang="en-US" dirty="0">
              <a:cs typeface="Calibri"/>
            </a:endParaRPr>
          </a:p>
          <a:p>
            <a:r>
              <a:rPr lang="en-US" dirty="0"/>
              <a:t>HTML stands for Hyper Text Markup Language</a:t>
            </a:r>
            <a:endParaRPr lang="en-US" dirty="0">
              <a:cs typeface="Calibri"/>
            </a:endParaRPr>
          </a:p>
          <a:p>
            <a:r>
              <a:rPr lang="en-US" dirty="0"/>
              <a:t>HTML elements are the building blocks of HTML pages</a:t>
            </a:r>
            <a:endParaRPr lang="en-US" dirty="0">
              <a:cs typeface="Calibri"/>
            </a:endParaRPr>
          </a:p>
          <a:p>
            <a:r>
              <a:rPr lang="en-US" dirty="0"/>
              <a:t>HTML describes the structure of Web pages using Hypertext markup language</a:t>
            </a:r>
            <a:endParaRPr lang="en-US" dirty="0">
              <a:cs typeface="Calibri"/>
            </a:endParaRPr>
          </a:p>
          <a:p>
            <a:r>
              <a:rPr lang="en-US" dirty="0"/>
              <a:t>HTML elements are represented by tags</a:t>
            </a:r>
            <a:endParaRPr lang="en-US" dirty="0">
              <a:cs typeface="Calibri"/>
            </a:endParaRPr>
          </a:p>
          <a:p>
            <a:r>
              <a:rPr lang="en-US" dirty="0"/>
              <a:t>When you test your page on browsers. Browsers do not display the HTML  tags but use them to render the content of the page.</a:t>
            </a:r>
            <a:endParaRPr lang="en-US" dirty="0">
              <a:cs typeface="Calibri"/>
            </a:endParaRPr>
          </a:p>
          <a:p>
            <a:r>
              <a:rPr lang="en-US" dirty="0"/>
              <a:t>HTML page extension always will be .html (example.html)</a:t>
            </a:r>
            <a:endParaRPr lang="en-US" dirty="0">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19</a:t>
            </a:fld>
            <a:endParaRPr lang="en-IN"/>
          </a:p>
        </p:txBody>
      </p:sp>
    </p:spTree>
    <p:extLst>
      <p:ext uri="{BB962C8B-B14F-4D97-AF65-F5344CB8AC3E}">
        <p14:creationId xmlns:p14="http://schemas.microsoft.com/office/powerpoint/2010/main" val="1025599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21</a:t>
            </a:fld>
            <a:endParaRPr lang="en-IN"/>
          </a:p>
        </p:txBody>
      </p:sp>
    </p:spTree>
    <p:extLst>
      <p:ext uri="{BB962C8B-B14F-4D97-AF65-F5344CB8AC3E}">
        <p14:creationId xmlns:p14="http://schemas.microsoft.com/office/powerpoint/2010/main" val="94801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HTML Document is mainly divided into two parts: </a:t>
            </a:r>
          </a:p>
          <a:p>
            <a:r>
              <a:rPr lang="en-US" dirty="0"/>
              <a:t> </a:t>
            </a:r>
            <a:endParaRPr lang="en-US" dirty="0">
              <a:cs typeface="Calibri"/>
            </a:endParaRPr>
          </a:p>
          <a:p>
            <a:r>
              <a:rPr lang="en-US" dirty="0"/>
              <a:t> </a:t>
            </a:r>
            <a:endParaRPr lang="en-US" dirty="0">
              <a:cs typeface="Calibri"/>
            </a:endParaRPr>
          </a:p>
          <a:p>
            <a:r>
              <a:rPr lang="en-US"/>
              <a:t>HEAD: This contains the information about the HTML document. For Example, the Title of the page, version of HTML, Meta Data, etc.</a:t>
            </a:r>
          </a:p>
          <a:p>
            <a:r>
              <a:rPr lang="en-US" dirty="0"/>
              <a:t>BODY: This contains everything you want to display on the Web Page.</a:t>
            </a:r>
            <a:endParaRPr lang="en-US" dirty="0">
              <a:cs typeface="Calibri"/>
            </a:endParaRPr>
          </a:p>
          <a:p>
            <a:r>
              <a:rPr lang="en-US" dirty="0"/>
              <a:t> </a:t>
            </a:r>
            <a:endParaRPr lang="en-US" dirty="0">
              <a:cs typeface="Calibri"/>
            </a:endParaRPr>
          </a:p>
          <a:p>
            <a:r>
              <a:rPr lang="en-US" dirty="0"/>
              <a:t>&lt;!DOCTYPE html&gt;: This tag is used to tells the HTML version. This currently tells that the version is HTML 5.0 </a:t>
            </a:r>
            <a:endParaRPr lang="en-US" dirty="0">
              <a:cs typeface="Calibri"/>
            </a:endParaRPr>
          </a:p>
          <a:p>
            <a:r>
              <a:rPr lang="en-US" dirty="0"/>
              <a:t>&lt;html&gt;  &lt;/html&gt; : &lt;html&gt; is a root element of html.  It’s a biggest and main element  in complete  html language, all the tags , elements and attributes  enclosed in it or we can say wrap </a:t>
            </a:r>
            <a:r>
              <a:rPr lang="en-US" dirty="0" err="1"/>
              <a:t>init</a:t>
            </a:r>
            <a:r>
              <a:rPr lang="en-US" dirty="0"/>
              <a:t> , which is used to structure a web page. &lt;html&gt; tag is parent tag of &lt;head&gt; and  &lt;body&gt;  tag , other tags enclosed within &lt;head &gt; and &lt;body&gt;.  In &lt;html &gt; tag we use “lang” attributes to define languages of html page such as &lt;html lang=”</a:t>
            </a:r>
            <a:r>
              <a:rPr lang="en-US" dirty="0" err="1"/>
              <a:t>en</a:t>
            </a:r>
            <a:r>
              <a:rPr lang="en-US" dirty="0"/>
              <a:t>”&gt; here </a:t>
            </a:r>
            <a:r>
              <a:rPr lang="en-US" dirty="0" err="1"/>
              <a:t>en</a:t>
            </a:r>
            <a:r>
              <a:rPr lang="en-US" dirty="0"/>
              <a:t> represents English language. some of them are : es = Spanish , </a:t>
            </a:r>
            <a:r>
              <a:rPr lang="en-US" dirty="0" err="1"/>
              <a:t>zh</a:t>
            </a:r>
            <a:r>
              <a:rPr lang="en-US" dirty="0"/>
              <a:t>-Hans = Chinese, </a:t>
            </a:r>
            <a:r>
              <a:rPr lang="en-US" dirty="0" err="1"/>
              <a:t>fr</a:t>
            </a:r>
            <a:r>
              <a:rPr lang="en-US" dirty="0"/>
              <a:t>= </a:t>
            </a:r>
            <a:r>
              <a:rPr lang="en-US" dirty="0" err="1"/>
              <a:t>french</a:t>
            </a:r>
            <a:r>
              <a:rPr lang="en-US" dirty="0"/>
              <a:t> and </a:t>
            </a:r>
            <a:r>
              <a:rPr lang="en-US" dirty="0" err="1"/>
              <a:t>el</a:t>
            </a:r>
            <a:r>
              <a:rPr lang="en-US" dirty="0"/>
              <a:t>= Greek etc.</a:t>
            </a:r>
            <a:endParaRPr lang="en-US" dirty="0">
              <a:cs typeface="Calibri"/>
            </a:endParaRPr>
          </a:p>
          <a:p>
            <a:r>
              <a:rPr lang="en-US" dirty="0"/>
              <a:t>&lt;head&gt;: Head tag contains metadata, title, page CSS etc.  Data stored in the &lt;head&gt;  tag is not displayed to the user, it is just written for reference purposes and as a watermark of the owner. </a:t>
            </a:r>
            <a:endParaRPr lang="en-US" dirty="0">
              <a:cs typeface="Calibri"/>
            </a:endParaRPr>
          </a:p>
          <a:p>
            <a:r>
              <a:rPr lang="en-US" dirty="0"/>
              <a:t> </a:t>
            </a:r>
            <a:endParaRPr lang="en-US" dirty="0">
              <a:cs typeface="Calibri"/>
            </a:endParaRPr>
          </a:p>
          <a:p>
            <a:r>
              <a:rPr lang="en-US" dirty="0"/>
              <a:t>&lt;body&gt;: A body tag is used to enclose all the data which a web page has from texts to links. All the content that you see rendered in the browser is contained within this element.</a:t>
            </a:r>
            <a:endParaRPr lang="en-US" dirty="0">
              <a:cs typeface="Calibri"/>
            </a:endParaRPr>
          </a:p>
          <a:p>
            <a:r>
              <a:rPr lang="en-US" dirty="0"/>
              <a:t> </a:t>
            </a:r>
            <a:endParaRPr lang="en-US" dirty="0">
              <a:cs typeface="Calibri"/>
            </a:endParaRPr>
          </a:p>
          <a:p>
            <a:r>
              <a:rPr lang="en-US" dirty="0"/>
              <a:t> </a:t>
            </a:r>
            <a:endParaRPr lang="en-US" dirty="0">
              <a:cs typeface="Calibri"/>
            </a:endParaRPr>
          </a:p>
          <a:p>
            <a:r>
              <a:rPr lang="en-US" dirty="0"/>
              <a:t>Reference - </a:t>
            </a:r>
            <a:r>
              <a:rPr lang="en-US" dirty="0">
                <a:hlinkClick r:id="rId3"/>
              </a:rPr>
              <a:t>https://www.geeksforgeeks.org/html-course-structure-of-an-html-document</a:t>
            </a:r>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24</a:t>
            </a:fld>
            <a:endParaRPr lang="en-IN"/>
          </a:p>
        </p:txBody>
      </p:sp>
    </p:spTree>
    <p:extLst>
      <p:ext uri="{BB962C8B-B14F-4D97-AF65-F5344CB8AC3E}">
        <p14:creationId xmlns:p14="http://schemas.microsoft.com/office/powerpoint/2010/main" val="2438290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 few text formatting elements have been shown along with description.</a:t>
            </a:r>
          </a:p>
        </p:txBody>
      </p:sp>
      <p:sp>
        <p:nvSpPr>
          <p:cNvPr id="4" name="Slide Number Placeholder 3"/>
          <p:cNvSpPr>
            <a:spLocks noGrp="1"/>
          </p:cNvSpPr>
          <p:nvPr>
            <p:ph type="sldNum" sz="quarter" idx="5"/>
          </p:nvPr>
        </p:nvSpPr>
        <p:spPr/>
        <p:txBody>
          <a:bodyPr/>
          <a:lstStyle/>
          <a:p>
            <a:fld id="{17E254F1-4415-47BF-9E91-C5D4B9A33350}" type="slidenum">
              <a:rPr lang="en-IN" smtClean="0"/>
              <a:t>28</a:t>
            </a:fld>
            <a:endParaRPr lang="en-IN"/>
          </a:p>
        </p:txBody>
      </p:sp>
    </p:spTree>
    <p:extLst>
      <p:ext uri="{BB962C8B-B14F-4D97-AF65-F5344CB8AC3E}">
        <p14:creationId xmlns:p14="http://schemas.microsoft.com/office/powerpoint/2010/main" val="227255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ct val="20000"/>
              </a:spcBef>
              <a:spcAft>
                <a:spcPts val="600"/>
              </a:spcAft>
            </a:pPr>
            <a:r>
              <a:rPr lang="en-US" dirty="0">
                <a:cs typeface="Calibri" panose="020F0502020204030204"/>
              </a:rPr>
              <a:t>HTML Attributes</a:t>
            </a:r>
          </a:p>
          <a:p>
            <a:pPr>
              <a:lnSpc>
                <a:spcPct val="110000"/>
              </a:lnSpc>
              <a:spcBef>
                <a:spcPct val="20000"/>
              </a:spcBef>
              <a:spcAft>
                <a:spcPts val="600"/>
              </a:spcAft>
            </a:pPr>
            <a:endParaRPr lang="en-US" dirty="0"/>
          </a:p>
          <a:p>
            <a:pPr marL="305435" indent="-305435">
              <a:lnSpc>
                <a:spcPct val="110000"/>
              </a:lnSpc>
              <a:spcBef>
                <a:spcPct val="20000"/>
              </a:spcBef>
              <a:spcAft>
                <a:spcPts val="600"/>
              </a:spcAft>
              <a:buFont typeface="Arial"/>
              <a:buChar char="•"/>
            </a:pPr>
            <a:r>
              <a:rPr lang="en-US" dirty="0"/>
              <a:t>HTML elements can have attributes in the opening or start tag. </a:t>
            </a:r>
            <a:endParaRPr lang="en-US" dirty="0">
              <a:cs typeface="Calibri"/>
            </a:endParaRPr>
          </a:p>
          <a:p>
            <a:pPr marL="305435" indent="-305435">
              <a:lnSpc>
                <a:spcPct val="110000"/>
              </a:lnSpc>
              <a:spcBef>
                <a:spcPct val="20000"/>
              </a:spcBef>
              <a:spcAft>
                <a:spcPts val="600"/>
              </a:spcAft>
              <a:buFont typeface="Arial"/>
              <a:buChar char="•"/>
            </a:pPr>
            <a:r>
              <a:rPr lang="en-US" dirty="0"/>
              <a:t>Attribute provides additional information about that element. </a:t>
            </a:r>
          </a:p>
          <a:p>
            <a:pPr marL="305435" indent="-305435">
              <a:lnSpc>
                <a:spcPct val="110000"/>
              </a:lnSpc>
              <a:spcBef>
                <a:spcPct val="20000"/>
              </a:spcBef>
              <a:spcAft>
                <a:spcPts val="600"/>
              </a:spcAft>
              <a:buFont typeface="Arial"/>
              <a:buChar char="•"/>
            </a:pPr>
            <a:r>
              <a:rPr lang="en-US" dirty="0"/>
              <a:t>HTML attributes are added in the opening tag and can have some value. Some popular Global Attributes are class, id, title, style etc.</a:t>
            </a:r>
          </a:p>
        </p:txBody>
      </p:sp>
      <p:sp>
        <p:nvSpPr>
          <p:cNvPr id="4" name="Slide Number Placeholder 3"/>
          <p:cNvSpPr>
            <a:spLocks noGrp="1"/>
          </p:cNvSpPr>
          <p:nvPr>
            <p:ph type="sldNum" sz="quarter" idx="5"/>
          </p:nvPr>
        </p:nvSpPr>
        <p:spPr/>
        <p:txBody>
          <a:bodyPr/>
          <a:lstStyle/>
          <a:p>
            <a:fld id="{17E254F1-4415-47BF-9E91-C5D4B9A33350}" type="slidenum">
              <a:rPr lang="en-IN" smtClean="0"/>
              <a:t>29</a:t>
            </a:fld>
            <a:endParaRPr lang="en-IN"/>
          </a:p>
        </p:txBody>
      </p:sp>
    </p:spTree>
    <p:extLst>
      <p:ext uri="{BB962C8B-B14F-4D97-AF65-F5344CB8AC3E}">
        <p14:creationId xmlns:p14="http://schemas.microsoft.com/office/powerpoint/2010/main" val="4145884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Lists</a:t>
            </a:r>
          </a:p>
          <a:p>
            <a:endParaRPr lang="en-US" dirty="0">
              <a:cs typeface="Calibri"/>
            </a:endParaRPr>
          </a:p>
          <a:p>
            <a:pPr marL="305435" indent="-305435">
              <a:lnSpc>
                <a:spcPct val="110000"/>
              </a:lnSpc>
              <a:spcBef>
                <a:spcPct val="20000"/>
              </a:spcBef>
              <a:spcAft>
                <a:spcPts val="600"/>
              </a:spcAft>
              <a:buFont typeface="Arial"/>
              <a:buChar char="•"/>
            </a:pPr>
            <a:r>
              <a:rPr lang="en-US"/>
              <a:t>HTML Lists includes three type of lists to show single or multiple list item. These three lists are Unordered List, Ordered List and Description List, formerly known as Definition List.</a:t>
            </a:r>
          </a:p>
          <a:p>
            <a:pPr marL="305435" indent="-305435">
              <a:lnSpc>
                <a:spcPct val="110000"/>
              </a:lnSpc>
              <a:spcBef>
                <a:spcPct val="20000"/>
              </a:spcBef>
              <a:spcAft>
                <a:spcPts val="600"/>
              </a:spcAft>
              <a:buFont typeface="Arial"/>
              <a:buChar char="•"/>
            </a:pPr>
            <a:r>
              <a:rPr lang="en-US"/>
              <a:t>There are three types of list in HTML, </a:t>
            </a:r>
            <a:r>
              <a:rPr lang="en-US" err="1"/>
              <a:t>i.e</a:t>
            </a:r>
            <a:r>
              <a:rPr lang="en-US"/>
              <a:t>, unordered lists , ordered lists &amp; description list.</a:t>
            </a:r>
          </a:p>
          <a:p>
            <a:pPr marL="305435" indent="-305435">
              <a:lnSpc>
                <a:spcPct val="110000"/>
              </a:lnSpc>
              <a:spcBef>
                <a:spcPct val="20000"/>
              </a:spcBef>
              <a:spcAft>
                <a:spcPts val="600"/>
              </a:spcAft>
              <a:buFont typeface="Arial"/>
              <a:buChar char="•"/>
            </a:pPr>
            <a:r>
              <a:rPr lang="en-US" dirty="0"/>
              <a:t>The </a:t>
            </a:r>
            <a:r>
              <a:rPr lang="en-US" dirty="0" err="1"/>
              <a:t>ul</a:t>
            </a:r>
            <a:r>
              <a:rPr lang="en-US" dirty="0"/>
              <a:t> tag is used to define unordered list and the </a:t>
            </a:r>
            <a:r>
              <a:rPr lang="en-US" dirty="0" err="1"/>
              <a:t>ol</a:t>
            </a:r>
            <a:r>
              <a:rPr lang="en-US" dirty="0"/>
              <a:t> tag is used to define ordered list. Inside the list, the li tag is used to define each list item.</a:t>
            </a:r>
          </a:p>
        </p:txBody>
      </p:sp>
      <p:sp>
        <p:nvSpPr>
          <p:cNvPr id="4" name="Slide Number Placeholder 3"/>
          <p:cNvSpPr>
            <a:spLocks noGrp="1"/>
          </p:cNvSpPr>
          <p:nvPr>
            <p:ph type="sldNum" sz="quarter" idx="5"/>
          </p:nvPr>
        </p:nvSpPr>
        <p:spPr/>
        <p:txBody>
          <a:bodyPr/>
          <a:lstStyle/>
          <a:p>
            <a:fld id="{17E254F1-4415-47BF-9E91-C5D4B9A33350}" type="slidenum">
              <a:rPr lang="en-IN" smtClean="0"/>
              <a:t>35</a:t>
            </a:fld>
            <a:endParaRPr lang="en-IN"/>
          </a:p>
        </p:txBody>
      </p:sp>
    </p:spTree>
    <p:extLst>
      <p:ext uri="{BB962C8B-B14F-4D97-AF65-F5344CB8AC3E}">
        <p14:creationId xmlns:p14="http://schemas.microsoft.com/office/powerpoint/2010/main" val="3943562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HTML Tables</a:t>
            </a:r>
          </a:p>
          <a:p>
            <a:r>
              <a:rPr lang="en-US" dirty="0"/>
              <a:t> </a:t>
            </a:r>
            <a:endParaRPr lang="en-US" dirty="0">
              <a:cs typeface="Calibri"/>
            </a:endParaRPr>
          </a:p>
          <a:p>
            <a:r>
              <a:rPr lang="en-US"/>
              <a:t>HTML tables are used for displaying data that make sense in spreadsheet software.</a:t>
            </a:r>
          </a:p>
          <a:p>
            <a:r>
              <a:rPr lang="en-US" dirty="0"/>
              <a:t> </a:t>
            </a:r>
            <a:endParaRPr lang="en-US" dirty="0">
              <a:cs typeface="Calibri"/>
            </a:endParaRPr>
          </a:p>
          <a:p>
            <a:r>
              <a:rPr lang="en-US"/>
              <a:t>&lt;table&gt; – This tag is used to define Tables.</a:t>
            </a:r>
          </a:p>
          <a:p>
            <a:r>
              <a:rPr lang="en-US"/>
              <a:t>&lt;tr&gt; –  table row.</a:t>
            </a:r>
          </a:p>
          <a:p>
            <a:r>
              <a:rPr lang="en-US"/>
              <a:t>&lt;td&gt; –table data cells.</a:t>
            </a:r>
          </a:p>
          <a:p>
            <a:r>
              <a:rPr lang="en-US"/>
              <a:t>&lt;</a:t>
            </a:r>
            <a:r>
              <a:rPr lang="en-US" err="1"/>
              <a:t>th</a:t>
            </a:r>
            <a:r>
              <a:rPr lang="en-US"/>
              <a:t>&gt; – For table heading which is bold and center. </a:t>
            </a:r>
          </a:p>
          <a:p>
            <a:endParaRPr lang="en-US" dirty="0"/>
          </a:p>
        </p:txBody>
      </p:sp>
      <p:sp>
        <p:nvSpPr>
          <p:cNvPr id="4" name="Slide Number Placeholder 3"/>
          <p:cNvSpPr>
            <a:spLocks noGrp="1"/>
          </p:cNvSpPr>
          <p:nvPr>
            <p:ph type="sldNum" sz="quarter" idx="5"/>
          </p:nvPr>
        </p:nvSpPr>
        <p:spPr/>
        <p:txBody>
          <a:bodyPr/>
          <a:lstStyle/>
          <a:p>
            <a:fld id="{17E254F1-4415-47BF-9E91-C5D4B9A33350}" type="slidenum">
              <a:rPr lang="en-IN" smtClean="0"/>
              <a:t>37</a:t>
            </a:fld>
            <a:endParaRPr lang="en-IN"/>
          </a:p>
        </p:txBody>
      </p:sp>
    </p:spTree>
    <p:extLst>
      <p:ext uri="{BB962C8B-B14F-4D97-AF65-F5344CB8AC3E}">
        <p14:creationId xmlns:p14="http://schemas.microsoft.com/office/powerpoint/2010/main" val="3791049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Forms</a:t>
            </a:r>
          </a:p>
          <a:p>
            <a:r>
              <a:rPr lang="en-US" dirty="0"/>
              <a:t> </a:t>
            </a:r>
            <a:endParaRPr lang="en-US" dirty="0">
              <a:cs typeface="Calibri"/>
            </a:endParaRPr>
          </a:p>
          <a:p>
            <a:r>
              <a:rPr lang="en-US" dirty="0"/>
              <a:t>HTML Forms are required to collect different kinds of user inputs, such as contact details like name, email address, phone numbers, or details like credit card information, etc.</a:t>
            </a:r>
          </a:p>
        </p:txBody>
      </p:sp>
      <p:sp>
        <p:nvSpPr>
          <p:cNvPr id="4" name="Slide Number Placeholder 3"/>
          <p:cNvSpPr>
            <a:spLocks noGrp="1"/>
          </p:cNvSpPr>
          <p:nvPr>
            <p:ph type="sldNum" sz="quarter" idx="5"/>
          </p:nvPr>
        </p:nvSpPr>
        <p:spPr/>
        <p:txBody>
          <a:bodyPr/>
          <a:lstStyle/>
          <a:p>
            <a:fld id="{17E254F1-4415-47BF-9E91-C5D4B9A33350}" type="slidenum">
              <a:rPr lang="en-IN" smtClean="0"/>
              <a:t>41</a:t>
            </a:fld>
            <a:endParaRPr lang="en-IN"/>
          </a:p>
        </p:txBody>
      </p:sp>
    </p:spTree>
    <p:extLst>
      <p:ext uri="{BB962C8B-B14F-4D97-AF65-F5344CB8AC3E}">
        <p14:creationId xmlns:p14="http://schemas.microsoft.com/office/powerpoint/2010/main" val="4251683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understand what is actually internet.</a:t>
            </a:r>
          </a:p>
          <a:p>
            <a:r>
              <a:rPr lang="en-US" dirty="0"/>
              <a:t> </a:t>
            </a:r>
            <a:endParaRPr lang="en-US" dirty="0">
              <a:cs typeface="Calibri"/>
            </a:endParaRPr>
          </a:p>
          <a:p>
            <a:r>
              <a:rPr lang="en-US" dirty="0"/>
              <a:t>The web is a part of the internet, even though people often use the two terms interchangeably. It was invented in 1989 by Tim Berners-Lee, who was a computer scientist at the European Organization for Nuclear Research. What Tim Berners Lee invented sounds awfully similar to the internet: a way to share things over a network.</a:t>
            </a:r>
            <a:endParaRPr lang="en-US" dirty="0">
              <a:cs typeface="Calibri"/>
            </a:endParaRPr>
          </a:p>
          <a:p>
            <a:r>
              <a:rPr lang="en-US" dirty="0"/>
              <a:t> </a:t>
            </a:r>
            <a:endParaRPr lang="en-US" dirty="0">
              <a:cs typeface="Calibri"/>
            </a:endParaRPr>
          </a:p>
          <a:p>
            <a:r>
              <a:rPr lang="en-US" dirty="0"/>
              <a:t>The internet and the web sound similar to each other because the web is built on top of the internet. </a:t>
            </a:r>
          </a:p>
          <a:p>
            <a:r>
              <a:rPr lang="en-US" dirty="0"/>
              <a:t> </a:t>
            </a:r>
          </a:p>
          <a:p>
            <a:r>
              <a:rPr lang="en-US" dirty="0"/>
              <a:t>The internet is a group of computers, whereas the web is a group of machines and their documents. When you download a file through the web, you are accessing an external file (a file that is not located on your device) and creating a local copy on your device. </a:t>
            </a:r>
            <a:endParaRPr lang="en-US" dirty="0">
              <a:cs typeface="Calibri"/>
            </a:endParaRPr>
          </a:p>
          <a:p>
            <a:r>
              <a:rPr lang="en-US" dirty="0"/>
              <a:t> </a:t>
            </a:r>
            <a:endParaRPr lang="en-US" dirty="0">
              <a:cs typeface="Calibri"/>
            </a:endParaRPr>
          </a:p>
          <a:p>
            <a:r>
              <a:rPr lang="en-US" dirty="0"/>
              <a:t>Reference - </a:t>
            </a:r>
            <a:r>
              <a:rPr lang="en-US" dirty="0">
                <a:hlinkClick r:id="rId3"/>
              </a:rPr>
              <a:t>https://openclassrooms.com/en/courses/3314571-understanding-the-web/4511386-what-is-the-web</a:t>
            </a:r>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3</a:t>
            </a:fld>
            <a:endParaRPr lang="en-IN"/>
          </a:p>
        </p:txBody>
      </p:sp>
    </p:spTree>
    <p:extLst>
      <p:ext uri="{BB962C8B-B14F-4D97-AF65-F5344CB8AC3E}">
        <p14:creationId xmlns:p14="http://schemas.microsoft.com/office/powerpoint/2010/main" val="301149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a:t>A wireless network is a computer network that uses wireless data connections between network nodes.</a:t>
            </a:r>
          </a:p>
          <a:p>
            <a:r>
              <a:rPr lang="en-US" dirty="0"/>
              <a:t> </a:t>
            </a:r>
            <a:endParaRPr lang="en-US" dirty="0">
              <a:cs typeface="Calibri"/>
            </a:endParaRPr>
          </a:p>
          <a:p>
            <a:r>
              <a:rPr lang="en-US" dirty="0"/>
              <a:t>Wireless networking is a method by which homes, telecommunications networks and business installations avoid the costly process of introducing cables into a building, or as a connection between various equipment locations.</a:t>
            </a:r>
            <a:endParaRPr lang="en-US" dirty="0">
              <a:cs typeface="Calibri"/>
            </a:endParaRPr>
          </a:p>
          <a:p>
            <a:r>
              <a:rPr lang="en-US" dirty="0"/>
              <a:t> </a:t>
            </a:r>
            <a:endParaRPr lang="en-US" dirty="0">
              <a:cs typeface="Calibri"/>
            </a:endParaRPr>
          </a:p>
          <a:p>
            <a:r>
              <a:rPr lang="en-US" dirty="0"/>
              <a:t>As you can see in this image, there 4 different generations came till now. For more description refer image.</a:t>
            </a:r>
            <a:endParaRPr lang="en-US" dirty="0">
              <a:cs typeface="Calibri"/>
            </a:endParaRPr>
          </a:p>
          <a:p>
            <a:r>
              <a:rPr lang="en-US" dirty="0"/>
              <a:t> </a:t>
            </a:r>
            <a:endParaRPr lang="en-US" dirty="0">
              <a:cs typeface="Calibri"/>
            </a:endParaRPr>
          </a:p>
          <a:p>
            <a:r>
              <a:rPr lang="en-US" dirty="0"/>
              <a:t>Reference - </a:t>
            </a:r>
            <a:r>
              <a:rPr lang="en-US" dirty="0">
                <a:hlinkClick r:id="rId3"/>
              </a:rPr>
              <a:t>https://en.wikipedia.org/wiki/Wireless_network</a:t>
            </a:r>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4</a:t>
            </a:fld>
            <a:endParaRPr lang="en-IN"/>
          </a:p>
        </p:txBody>
      </p:sp>
    </p:spTree>
    <p:extLst>
      <p:ext uri="{BB962C8B-B14F-4D97-AF65-F5344CB8AC3E}">
        <p14:creationId xmlns:p14="http://schemas.microsoft.com/office/powerpoint/2010/main" val="425888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access/exchange a large amount of data such as software, audio clips, video clips, text files, other documents, etc., we need internet services. You must use an Internet service to connect to the Internet. Data can be sent from Internet servers to your machine via Internet service. Some of the commonly used internet services are :</a:t>
            </a:r>
          </a:p>
          <a:p>
            <a:r>
              <a:rPr lang="en-US" dirty="0"/>
              <a:t> </a:t>
            </a:r>
            <a:endParaRPr lang="en-US" dirty="0">
              <a:cs typeface="Calibri"/>
            </a:endParaRPr>
          </a:p>
          <a:p>
            <a:r>
              <a:rPr lang="en-US" dirty="0"/>
              <a:t>Electronic mail</a:t>
            </a:r>
            <a:endParaRPr lang="en-US" dirty="0">
              <a:cs typeface="Calibri"/>
            </a:endParaRPr>
          </a:p>
          <a:p>
            <a:r>
              <a:rPr lang="en-US" dirty="0"/>
              <a:t>World wide web</a:t>
            </a:r>
            <a:endParaRPr lang="en-US" dirty="0">
              <a:cs typeface="Calibri"/>
            </a:endParaRPr>
          </a:p>
          <a:p>
            <a:r>
              <a:rPr lang="en-US" dirty="0"/>
              <a:t>File transfer protocol</a:t>
            </a:r>
            <a:endParaRPr lang="en-US" dirty="0">
              <a:cs typeface="Calibri"/>
            </a:endParaRPr>
          </a:p>
          <a:p>
            <a:r>
              <a:rPr lang="en-US" dirty="0"/>
              <a:t>Chat rooms</a:t>
            </a:r>
            <a:endParaRPr lang="en-US" dirty="0">
              <a:cs typeface="Calibri"/>
            </a:endParaRPr>
          </a:p>
          <a:p>
            <a:r>
              <a:rPr lang="en-US" dirty="0"/>
              <a:t>Mailing list</a:t>
            </a:r>
            <a:endParaRPr lang="en-US" dirty="0">
              <a:cs typeface="Calibri"/>
            </a:endParaRPr>
          </a:p>
          <a:p>
            <a:r>
              <a:rPr lang="en-US" dirty="0"/>
              <a:t>Instant messaging</a:t>
            </a:r>
            <a:endParaRPr lang="en-US" dirty="0">
              <a:cs typeface="Calibri"/>
            </a:endParaRPr>
          </a:p>
          <a:p>
            <a:r>
              <a:rPr lang="en-US" dirty="0"/>
              <a:t>News groups</a:t>
            </a:r>
            <a:endParaRPr lang="en-US" dirty="0">
              <a:cs typeface="Calibri"/>
            </a:endParaRPr>
          </a:p>
          <a:p>
            <a:r>
              <a:rPr lang="en-US" dirty="0"/>
              <a:t> </a:t>
            </a:r>
            <a:endParaRPr lang="en-US" dirty="0">
              <a:cs typeface="Calibri"/>
            </a:endParaRPr>
          </a:p>
          <a:p>
            <a:r>
              <a:rPr lang="en-US" dirty="0"/>
              <a:t>References - </a:t>
            </a:r>
            <a:r>
              <a:rPr lang="en-US" dirty="0">
                <a:hlinkClick r:id="rId3"/>
              </a:rPr>
              <a:t>https://www.geeksforgeeks.org/internet-and-its-services</a:t>
            </a:r>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5</a:t>
            </a:fld>
            <a:endParaRPr lang="en-IN"/>
          </a:p>
        </p:txBody>
      </p:sp>
    </p:spTree>
    <p:extLst>
      <p:ext uri="{BB962C8B-B14F-4D97-AF65-F5344CB8AC3E}">
        <p14:creationId xmlns:p14="http://schemas.microsoft.com/office/powerpoint/2010/main" val="312354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Wide Web (WWW), commonly known as the Web, is an information system enabling documents and other web resources to be accessed over the Internet.</a:t>
            </a:r>
          </a:p>
          <a:p>
            <a:r>
              <a:rPr lang="en-US" dirty="0"/>
              <a:t> </a:t>
            </a:r>
            <a:endParaRPr lang="en-US" dirty="0">
              <a:cs typeface="Calibri"/>
            </a:endParaRPr>
          </a:p>
          <a:p>
            <a:r>
              <a:rPr lang="en-US" dirty="0"/>
              <a:t>Documents and downloadable media are made available to the network through web servers and can be accessed by programs such as web browsers. Servers and resources on the World Wide Web are identified and located through character strings called uniform resource locators (URLs). The original and still very common document type is a web page formatted in Hypertext Markup Language (HTML).</a:t>
            </a:r>
            <a:endParaRPr lang="en-US" dirty="0">
              <a:cs typeface="Calibri"/>
            </a:endParaRPr>
          </a:p>
          <a:p>
            <a:r>
              <a:rPr lang="en-US" dirty="0"/>
              <a:t> </a:t>
            </a:r>
            <a:endParaRPr lang="en-US" dirty="0">
              <a:cs typeface="Calibri"/>
            </a:endParaRPr>
          </a:p>
          <a:p>
            <a:r>
              <a:rPr lang="en-US" dirty="0"/>
              <a:t>Reference - </a:t>
            </a:r>
            <a:r>
              <a:rPr lang="en-US" dirty="0">
                <a:hlinkClick r:id="rId3"/>
              </a:rPr>
              <a:t>https://en.wikipedia.org/wiki/World_Wide_Web</a:t>
            </a:r>
            <a:endParaRPr lang="en-US"/>
          </a:p>
        </p:txBody>
      </p:sp>
      <p:sp>
        <p:nvSpPr>
          <p:cNvPr id="4" name="Slide Number Placeholder 3"/>
          <p:cNvSpPr>
            <a:spLocks noGrp="1"/>
          </p:cNvSpPr>
          <p:nvPr>
            <p:ph type="sldNum" sz="quarter" idx="5"/>
          </p:nvPr>
        </p:nvSpPr>
        <p:spPr/>
        <p:txBody>
          <a:bodyPr/>
          <a:lstStyle/>
          <a:p>
            <a:fld id="{17E254F1-4415-47BF-9E91-C5D4B9A33350}" type="slidenum">
              <a:rPr lang="en-IN" smtClean="0"/>
              <a:t>8</a:t>
            </a:fld>
            <a:endParaRPr lang="en-IN"/>
          </a:p>
        </p:txBody>
      </p:sp>
    </p:spTree>
    <p:extLst>
      <p:ext uri="{BB962C8B-B14F-4D97-AF65-F5344CB8AC3E}">
        <p14:creationId xmlns:p14="http://schemas.microsoft.com/office/powerpoint/2010/main" val="355217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Stands for "Hypertext Transfer Protocol."</a:t>
            </a:r>
          </a:p>
          <a:p>
            <a:r>
              <a:rPr lang="en-US" dirty="0"/>
              <a:t>HTTP is based on a request and a response.</a:t>
            </a:r>
            <a:endParaRPr lang="en-US" dirty="0">
              <a:cs typeface="Calibri"/>
            </a:endParaRPr>
          </a:p>
          <a:p>
            <a:r>
              <a:rPr lang="en-US" dirty="0"/>
              <a:t>HTTP is the protocol used to transfer data over the web.</a:t>
            </a:r>
            <a:endParaRPr lang="en-US" dirty="0">
              <a:cs typeface="Calibri"/>
            </a:endParaRPr>
          </a:p>
          <a:p>
            <a:r>
              <a:rPr lang="en-US" dirty="0"/>
              <a:t>HTTP is the protocol that is used by web servers and browsers to communicate. </a:t>
            </a:r>
          </a:p>
        </p:txBody>
      </p:sp>
      <p:sp>
        <p:nvSpPr>
          <p:cNvPr id="4" name="Slide Number Placeholder 3"/>
          <p:cNvSpPr>
            <a:spLocks noGrp="1"/>
          </p:cNvSpPr>
          <p:nvPr>
            <p:ph type="sldNum" sz="quarter" idx="5"/>
          </p:nvPr>
        </p:nvSpPr>
        <p:spPr/>
        <p:txBody>
          <a:bodyPr/>
          <a:lstStyle/>
          <a:p>
            <a:fld id="{17E254F1-4415-47BF-9E91-C5D4B9A33350}" type="slidenum">
              <a:rPr lang="en-IN" smtClean="0"/>
              <a:t>11</a:t>
            </a:fld>
            <a:endParaRPr lang="en-IN"/>
          </a:p>
        </p:txBody>
      </p:sp>
    </p:spTree>
    <p:extLst>
      <p:ext uri="{BB962C8B-B14F-4D97-AF65-F5344CB8AC3E}">
        <p14:creationId xmlns:p14="http://schemas.microsoft.com/office/powerpoint/2010/main" val="205918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 WebPage?</a:t>
            </a:r>
          </a:p>
          <a:p>
            <a:r>
              <a:rPr lang="en-US" dirty="0"/>
              <a:t> </a:t>
            </a:r>
            <a:endParaRPr lang="en-US" dirty="0">
              <a:cs typeface="Calibri"/>
            </a:endParaRPr>
          </a:p>
          <a:p>
            <a:r>
              <a:rPr lang="en-US" dirty="0"/>
              <a:t>A web page can contain huge information including text, </a:t>
            </a:r>
            <a:r>
              <a:rPr lang="en-US" dirty="0" err="1"/>
              <a:t>graphics,audio,video</a:t>
            </a:r>
            <a:r>
              <a:rPr lang="en-US" dirty="0"/>
              <a:t> </a:t>
            </a:r>
          </a:p>
          <a:p>
            <a:r>
              <a:rPr lang="en-US" dirty="0"/>
              <a:t>and hyperlinks. </a:t>
            </a:r>
            <a:endParaRPr lang="en-US" dirty="0">
              <a:cs typeface="Calibri"/>
            </a:endParaRPr>
          </a:p>
          <a:p>
            <a:r>
              <a:rPr lang="en-US" dirty="0"/>
              <a:t> </a:t>
            </a:r>
            <a:endParaRPr lang="en-US" dirty="0">
              <a:cs typeface="Calibri"/>
            </a:endParaRPr>
          </a:p>
          <a:p>
            <a:r>
              <a:rPr lang="en-US" dirty="0"/>
              <a:t>These hyperlinks are the link to other web pages.</a:t>
            </a:r>
          </a:p>
        </p:txBody>
      </p:sp>
      <p:sp>
        <p:nvSpPr>
          <p:cNvPr id="4" name="Slide Number Placeholder 3"/>
          <p:cNvSpPr>
            <a:spLocks noGrp="1"/>
          </p:cNvSpPr>
          <p:nvPr>
            <p:ph type="sldNum" sz="quarter" idx="5"/>
          </p:nvPr>
        </p:nvSpPr>
        <p:spPr/>
        <p:txBody>
          <a:bodyPr/>
          <a:lstStyle/>
          <a:p>
            <a:fld id="{17E254F1-4415-47BF-9E91-C5D4B9A33350}" type="slidenum">
              <a:rPr lang="en-IN" smtClean="0"/>
              <a:t>12</a:t>
            </a:fld>
            <a:endParaRPr lang="en-IN"/>
          </a:p>
        </p:txBody>
      </p:sp>
    </p:spTree>
    <p:extLst>
      <p:ext uri="{BB962C8B-B14F-4D97-AF65-F5344CB8AC3E}">
        <p14:creationId xmlns:p14="http://schemas.microsoft.com/office/powerpoint/2010/main" val="3174980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Type of Web Pages</a:t>
            </a:r>
          </a:p>
          <a:p>
            <a:r>
              <a:rPr lang="en-US" dirty="0"/>
              <a:t> </a:t>
            </a:r>
            <a:endParaRPr lang="en-US" dirty="0">
              <a:cs typeface="Calibri"/>
            </a:endParaRPr>
          </a:p>
          <a:p>
            <a:r>
              <a:rPr lang="en-US" dirty="0"/>
              <a:t>Web page is a document available on world wide web. Web Pages are stored on web server and can be viewed using a web browser. A web page can </a:t>
            </a:r>
            <a:r>
              <a:rPr lang="en-US" dirty="0" err="1"/>
              <a:t>cotain</a:t>
            </a:r>
            <a:r>
              <a:rPr lang="en-US" dirty="0"/>
              <a:t> huge information including text, graphics, audio, video and hyper links. These hyper links are the link to other web pages.</a:t>
            </a:r>
          </a:p>
          <a:p>
            <a:r>
              <a:rPr lang="en-US" dirty="0"/>
              <a:t> </a:t>
            </a:r>
            <a:endParaRPr lang="en-US" dirty="0">
              <a:cs typeface="Calibri"/>
            </a:endParaRPr>
          </a:p>
          <a:p>
            <a:r>
              <a:rPr lang="en-US" dirty="0"/>
              <a:t>Static web pages are also known as flat or stationary web page. They are loaded on the client’s browser as exactly they are stored on the web server. Such web pages contain only static information. User can only read the information but can’t do any modification or interact with the information.</a:t>
            </a:r>
          </a:p>
          <a:p>
            <a:r>
              <a:rPr lang="en-US" dirty="0"/>
              <a:t>Static web pages are created using only HTML. Static web pages are only used when the information is no more required to be modified.</a:t>
            </a:r>
          </a:p>
          <a:p>
            <a:r>
              <a:rPr lang="en-US" dirty="0"/>
              <a:t> </a:t>
            </a:r>
            <a:endParaRPr lang="en-US" dirty="0">
              <a:cs typeface="Calibri"/>
            </a:endParaRPr>
          </a:p>
          <a:p>
            <a:r>
              <a:rPr lang="en-US" dirty="0"/>
              <a:t>Dynamic web page shows different information at different point of time. It is possible to change a </a:t>
            </a:r>
            <a:r>
              <a:rPr lang="en-US" dirty="0" err="1"/>
              <a:t>portaion</a:t>
            </a:r>
            <a:r>
              <a:rPr lang="en-US" dirty="0"/>
              <a:t> of a web page without loading the entire web page.</a:t>
            </a:r>
          </a:p>
          <a:p>
            <a:r>
              <a:rPr lang="en-US" dirty="0"/>
              <a:t> </a:t>
            </a:r>
            <a:endParaRPr lang="en-US" dirty="0">
              <a:cs typeface="Calibri"/>
            </a:endParaRPr>
          </a:p>
          <a:p>
            <a:r>
              <a:rPr lang="en-US" dirty="0"/>
              <a:t>Reference - </a:t>
            </a:r>
            <a:r>
              <a:rPr lang="en-US" dirty="0">
                <a:hlinkClick r:id="rId3"/>
              </a:rPr>
              <a:t>https://www.tutorialspoint.com/internet_technologies/web_pages.htm</a:t>
            </a:r>
            <a:endParaRPr lang="en-US"/>
          </a:p>
          <a:p>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13</a:t>
            </a:fld>
            <a:endParaRPr lang="en-IN"/>
          </a:p>
        </p:txBody>
      </p:sp>
    </p:spTree>
    <p:extLst>
      <p:ext uri="{BB962C8B-B14F-4D97-AF65-F5344CB8AC3E}">
        <p14:creationId xmlns:p14="http://schemas.microsoft.com/office/powerpoint/2010/main" val="48375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Agenda of this module is as given below:</a:t>
            </a:r>
          </a:p>
          <a:p>
            <a:r>
              <a:rPr lang="en-US" dirty="0"/>
              <a:t> </a:t>
            </a:r>
            <a:endParaRPr lang="en-US" dirty="0">
              <a:cs typeface="Calibri"/>
            </a:endParaRPr>
          </a:p>
          <a:p>
            <a:r>
              <a:rPr lang="en-US" dirty="0"/>
              <a:t>HTML</a:t>
            </a:r>
            <a:endParaRPr lang="en-US" dirty="0">
              <a:cs typeface="Calibri"/>
            </a:endParaRPr>
          </a:p>
          <a:p>
            <a:r>
              <a:rPr lang="en-US" dirty="0"/>
              <a:t>HTML Page Structure</a:t>
            </a:r>
            <a:endParaRPr lang="en-US" dirty="0">
              <a:cs typeface="Calibri"/>
            </a:endParaRPr>
          </a:p>
          <a:p>
            <a:r>
              <a:rPr lang="en-US" dirty="0"/>
              <a:t>List</a:t>
            </a:r>
            <a:endParaRPr lang="en-US" dirty="0">
              <a:cs typeface="Calibri"/>
            </a:endParaRPr>
          </a:p>
          <a:p>
            <a:r>
              <a:rPr lang="en-US" dirty="0"/>
              <a:t>Tables</a:t>
            </a:r>
            <a:endParaRPr lang="en-US" dirty="0">
              <a:cs typeface="Calibri"/>
            </a:endParaRPr>
          </a:p>
          <a:p>
            <a:r>
              <a:rPr lang="en-US" dirty="0"/>
              <a:t>Graphics</a:t>
            </a:r>
            <a:endParaRPr lang="en-US" dirty="0">
              <a:cs typeface="Calibri"/>
            </a:endParaRPr>
          </a:p>
          <a:p>
            <a:r>
              <a:rPr lang="en-US" dirty="0"/>
              <a:t>Multimedia</a:t>
            </a:r>
            <a:endParaRPr lang="en-US" dirty="0">
              <a:cs typeface="Calibri"/>
            </a:endParaRPr>
          </a:p>
          <a:p>
            <a:r>
              <a:rPr lang="en-US" dirty="0"/>
              <a:t>Forms</a:t>
            </a:r>
            <a:endParaRPr lang="en-US" dirty="0">
              <a:cs typeface="Calibri"/>
            </a:endParaRPr>
          </a:p>
          <a:p>
            <a:r>
              <a:rPr lang="en-US" dirty="0"/>
              <a:t>Text Formatting</a:t>
            </a:r>
            <a:endParaRPr lang="en-US" dirty="0">
              <a:cs typeface="Calibri"/>
            </a:endParaRPr>
          </a:p>
          <a:p>
            <a:r>
              <a:rPr lang="en-US" dirty="0"/>
              <a:t>Block components</a:t>
            </a:r>
            <a:endParaRPr lang="en-US" dirty="0">
              <a:cs typeface="Calibri"/>
            </a:endParaRPr>
          </a:p>
        </p:txBody>
      </p:sp>
      <p:sp>
        <p:nvSpPr>
          <p:cNvPr id="4" name="Slide Number Placeholder 3"/>
          <p:cNvSpPr>
            <a:spLocks noGrp="1"/>
          </p:cNvSpPr>
          <p:nvPr>
            <p:ph type="sldNum" sz="quarter" idx="5"/>
          </p:nvPr>
        </p:nvSpPr>
        <p:spPr/>
        <p:txBody>
          <a:bodyPr/>
          <a:lstStyle/>
          <a:p>
            <a:fld id="{17E254F1-4415-47BF-9E91-C5D4B9A33350}" type="slidenum">
              <a:rPr lang="en-IN" smtClean="0"/>
              <a:t>18</a:t>
            </a:fld>
            <a:endParaRPr lang="en-IN"/>
          </a:p>
        </p:txBody>
      </p:sp>
    </p:spTree>
    <p:extLst>
      <p:ext uri="{BB962C8B-B14F-4D97-AF65-F5344CB8AC3E}">
        <p14:creationId xmlns:p14="http://schemas.microsoft.com/office/powerpoint/2010/main" val="2524481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7/24/2023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7/24/2023</a:t>
            </a:fld>
            <a:endParaRPr lang="en-US" dirty="0"/>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7/24/2023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7/24/2023</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7/24/2023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7/24/2023</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7/24/2023</a:t>
            </a:fld>
            <a:endParaRPr lang="en-US" dirty="0"/>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7/24/2023</a:t>
            </a:fld>
            <a:endParaRPr lang="en-US" dirty="0"/>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7/24/2023</a:t>
            </a:fld>
            <a:endParaRPr lang="en-US" dirty="0"/>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7/24/2023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7/24/2023</a:t>
            </a:fld>
            <a:endParaRPr lang="en-US" dirty="0"/>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7/24/2023</a:t>
            </a:fld>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descr="Shape&#10;&#10;Description automatically generated with medium confidence">
            <a:extLst>
              <a:ext uri="{FF2B5EF4-FFF2-40B4-BE49-F238E27FC236}">
                <a16:creationId xmlns:a16="http://schemas.microsoft.com/office/drawing/2014/main" id="{8BB56248-DD7E-DB48-09BE-49EDA9ED3984}"/>
              </a:ext>
            </a:extLst>
          </p:cNvPr>
          <p:cNvPicPr>
            <a:picLocks noChangeAspect="1"/>
          </p:cNvPicPr>
          <p:nvPr userDrawn="1"/>
        </p:nvPicPr>
        <p:blipFill rotWithShape="1">
          <a:blip r:embed="rId13"/>
          <a:srcRect t="26088" b="13130"/>
          <a:stretch/>
        </p:blipFill>
        <p:spPr>
          <a:xfrm>
            <a:off x="86260" y="6382948"/>
            <a:ext cx="2468098" cy="475051"/>
          </a:xfrm>
          <a:prstGeom prst="rect">
            <a:avLst/>
          </a:prstGeom>
        </p:spPr>
      </p:pic>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4"/>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edunetfoundation.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ea typeface="+mj-lt"/>
                <a:cs typeface="+mj-lt"/>
              </a:rPr>
              <a:t>UNDERSTANDING THE WEB</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5" name="Subtitle 4">
            <a:extLst>
              <a:ext uri="{FF2B5EF4-FFF2-40B4-BE49-F238E27FC236}">
                <a16:creationId xmlns:a16="http://schemas.microsoft.com/office/drawing/2014/main" id="{A1C21110-753C-4F02-E5AB-50EABC23F99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597514"/>
          </a:xfrm>
        </p:spPr>
        <p:txBody>
          <a:bodyPr/>
          <a:lstStyle/>
          <a:p>
            <a:r>
              <a:rPr lang="en-US" dirty="0">
                <a:ea typeface="+mj-lt"/>
                <a:cs typeface="+mj-lt"/>
              </a:rPr>
              <a:t>DNS (Domain Name System)</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00037"/>
            <a:ext cx="11029615" cy="4475313"/>
          </a:xfrm>
        </p:spPr>
        <p:txBody>
          <a:bodyPr/>
          <a:lstStyle/>
          <a:p>
            <a:pPr marL="305435" indent="-305435"/>
            <a:r>
              <a:rPr lang="en-US" dirty="0">
                <a:ea typeface="+mn-lt"/>
                <a:cs typeface="+mn-lt"/>
              </a:rPr>
              <a:t>DNS is kind of directory service.</a:t>
            </a:r>
            <a:endParaRPr lang="en-US" dirty="0"/>
          </a:p>
          <a:p>
            <a:pPr marL="305435" indent="-305435"/>
            <a:r>
              <a:rPr lang="en-US" dirty="0">
                <a:ea typeface="+mn-lt"/>
                <a:cs typeface="+mn-lt"/>
              </a:rPr>
              <a:t>It provides mapping between host name and its numerical address</a:t>
            </a:r>
            <a:endParaRPr lang="en-US" dirty="0"/>
          </a:p>
          <a:p>
            <a:pPr marL="305435" indent="-305435"/>
            <a:r>
              <a:rPr lang="en-US" dirty="0">
                <a:ea typeface="+mn-lt"/>
                <a:cs typeface="+mn-lt"/>
              </a:rPr>
              <a:t>Numerical Address is nothing else but the IP address of any resource which is stored on server</a:t>
            </a:r>
            <a:endParaRPr lang="en-US" dirty="0"/>
          </a:p>
          <a:p>
            <a:pPr marL="305435" indent="-305435"/>
            <a:r>
              <a:rPr lang="en-US" dirty="0">
                <a:ea typeface="+mn-lt"/>
                <a:cs typeface="+mn-lt"/>
              </a:rPr>
              <a:t>Example of IP address : 172.16.16.21</a:t>
            </a:r>
            <a:endParaRPr lang="en-US" dirty="0"/>
          </a:p>
          <a:p>
            <a:pPr marL="0" indent="0">
              <a:buNone/>
            </a:pPr>
            <a:endParaRPr lang="en-US"/>
          </a:p>
          <a:p>
            <a:pPr marL="305435" indent="-305435"/>
            <a:r>
              <a:rPr lang="en-US" dirty="0">
                <a:ea typeface="+mn-lt"/>
                <a:cs typeface="+mn-lt"/>
              </a:rPr>
              <a:t>Why DNS is required</a:t>
            </a:r>
            <a:endParaRPr lang="en-US" dirty="0"/>
          </a:p>
          <a:p>
            <a:pPr marL="305435" indent="-305435"/>
            <a:r>
              <a:rPr lang="en-US" dirty="0">
                <a:ea typeface="+mn-lt"/>
                <a:cs typeface="+mn-lt"/>
              </a:rPr>
              <a:t>Difficult to remember numerical address of different resources</a:t>
            </a:r>
            <a:endParaRPr lang="en-US" dirty="0"/>
          </a:p>
        </p:txBody>
      </p:sp>
    </p:spTree>
    <p:extLst>
      <p:ext uri="{BB962C8B-B14F-4D97-AF65-F5344CB8AC3E}">
        <p14:creationId xmlns:p14="http://schemas.microsoft.com/office/powerpoint/2010/main" val="144615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Understanding HTTP Basics</a:t>
            </a:r>
            <a:endParaRPr lang="en-US" dirty="0"/>
          </a:p>
        </p:txBody>
      </p:sp>
      <p:sp>
        <p:nvSpPr>
          <p:cNvPr id="6" name="Content Placeholder 5">
            <a:extLst>
              <a:ext uri="{FF2B5EF4-FFF2-40B4-BE49-F238E27FC236}">
                <a16:creationId xmlns:a16="http://schemas.microsoft.com/office/drawing/2014/main" id="{67AC2989-75D7-DAD7-EBFF-CBFF6E8E07AC}"/>
              </a:ext>
            </a:extLst>
          </p:cNvPr>
          <p:cNvSpPr>
            <a:spLocks noGrp="1"/>
          </p:cNvSpPr>
          <p:nvPr>
            <p:ph idx="1"/>
          </p:nvPr>
        </p:nvSpPr>
        <p:spPr>
          <a:xfrm>
            <a:off x="581192" y="1894174"/>
            <a:ext cx="5682478" cy="2701693"/>
          </a:xfrm>
        </p:spPr>
        <p:txBody>
          <a:bodyPr/>
          <a:lstStyle/>
          <a:p>
            <a:pPr marL="305435" indent="-305435"/>
            <a:r>
              <a:rPr lang="en-US" dirty="0">
                <a:ea typeface="+mn-lt"/>
                <a:cs typeface="+mn-lt"/>
              </a:rPr>
              <a:t>Stands for "Hypertext Transfer Protocol."</a:t>
            </a:r>
            <a:endParaRPr lang="en-US" dirty="0"/>
          </a:p>
          <a:p>
            <a:pPr marL="305435" indent="-305435"/>
            <a:r>
              <a:rPr lang="en-US" dirty="0">
                <a:ea typeface="+mn-lt"/>
                <a:cs typeface="+mn-lt"/>
              </a:rPr>
              <a:t>HTTP is based on a request and a response.</a:t>
            </a:r>
            <a:endParaRPr lang="en-US" dirty="0"/>
          </a:p>
          <a:p>
            <a:pPr marL="305435" indent="-305435"/>
            <a:r>
              <a:rPr lang="en-US" dirty="0">
                <a:ea typeface="+mn-lt"/>
                <a:cs typeface="+mn-lt"/>
              </a:rPr>
              <a:t>HTTP is the protocol used to transfer data over the web.</a:t>
            </a:r>
            <a:endParaRPr lang="en-US" dirty="0"/>
          </a:p>
          <a:p>
            <a:pPr marL="305435" indent="-305435"/>
            <a:r>
              <a:rPr lang="en-US" dirty="0">
                <a:ea typeface="+mn-lt"/>
                <a:cs typeface="+mn-lt"/>
              </a:rPr>
              <a:t>HTTP is the protocol that is used by web servers and browsers to communicate. </a:t>
            </a:r>
            <a:endParaRPr lang="en-US"/>
          </a:p>
        </p:txBody>
      </p:sp>
      <p:pic>
        <p:nvPicPr>
          <p:cNvPr id="7" name="Picture 7" descr="A diagram of a computer&#10;&#10;Description automatically generated">
            <a:extLst>
              <a:ext uri="{FF2B5EF4-FFF2-40B4-BE49-F238E27FC236}">
                <a16:creationId xmlns:a16="http://schemas.microsoft.com/office/drawing/2014/main" id="{7CB842F7-5DCC-844C-B20C-DAFDEFB2A1F6}"/>
              </a:ext>
            </a:extLst>
          </p:cNvPr>
          <p:cNvPicPr>
            <a:picLocks noChangeAspect="1"/>
          </p:cNvPicPr>
          <p:nvPr/>
        </p:nvPicPr>
        <p:blipFill>
          <a:blip r:embed="rId3"/>
          <a:stretch>
            <a:fillRect/>
          </a:stretch>
        </p:blipFill>
        <p:spPr>
          <a:xfrm>
            <a:off x="7207469" y="1568110"/>
            <a:ext cx="4254061" cy="3826883"/>
          </a:xfrm>
          <a:prstGeom prst="rect">
            <a:avLst/>
          </a:prstGeom>
        </p:spPr>
      </p:pic>
    </p:spTree>
    <p:extLst>
      <p:ext uri="{BB962C8B-B14F-4D97-AF65-F5344CB8AC3E}">
        <p14:creationId xmlns:p14="http://schemas.microsoft.com/office/powerpoint/2010/main" val="1482723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63203"/>
          </a:xfrm>
        </p:spPr>
        <p:txBody>
          <a:bodyPr/>
          <a:lstStyle/>
          <a:p>
            <a:r>
              <a:rPr lang="en-US" dirty="0">
                <a:ea typeface="+mj-lt"/>
                <a:cs typeface="+mj-lt"/>
              </a:rPr>
              <a:t>What is a </a:t>
            </a:r>
            <a:r>
              <a:rPr lang="en-US" dirty="0" err="1">
                <a:ea typeface="+mj-lt"/>
                <a:cs typeface="+mj-lt"/>
              </a:rPr>
              <a:t>WebPage</a:t>
            </a:r>
            <a:r>
              <a:rPr lang="en-US" dirty="0">
                <a:ea typeface="+mj-lt"/>
                <a:cs typeface="+mj-lt"/>
              </a:rPr>
              <a:t>?</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368657"/>
            <a:ext cx="11029615" cy="1598108"/>
          </a:xfrm>
        </p:spPr>
        <p:txBody>
          <a:bodyPr/>
          <a:lstStyle/>
          <a:p>
            <a:pPr marL="305435" indent="-305435"/>
            <a:r>
              <a:rPr lang="en-US" dirty="0">
                <a:ea typeface="+mn-lt"/>
                <a:cs typeface="+mn-lt"/>
              </a:rPr>
              <a:t>A web page can contain huge information including text, graphics, audio, video , and hyperlinks. </a:t>
            </a:r>
            <a:endParaRPr lang="en-US" dirty="0"/>
          </a:p>
          <a:p>
            <a:pPr marL="305435" indent="-305435"/>
            <a:r>
              <a:rPr lang="en-US" dirty="0">
                <a:ea typeface="+mn-lt"/>
                <a:cs typeface="+mn-lt"/>
              </a:rPr>
              <a:t>These hyperlinks are the link to other web pages.</a:t>
            </a:r>
            <a:endParaRPr lang="en-US" dirty="0"/>
          </a:p>
        </p:txBody>
      </p:sp>
      <p:pic>
        <p:nvPicPr>
          <p:cNvPr id="4" name="Picture 4" descr="A close-up of a browser&#10;&#10;Description automatically generated">
            <a:extLst>
              <a:ext uri="{FF2B5EF4-FFF2-40B4-BE49-F238E27FC236}">
                <a16:creationId xmlns:a16="http://schemas.microsoft.com/office/drawing/2014/main" id="{C9153799-11F7-E637-048E-E1152D0F4C31}"/>
              </a:ext>
            </a:extLst>
          </p:cNvPr>
          <p:cNvPicPr>
            <a:picLocks noChangeAspect="1"/>
          </p:cNvPicPr>
          <p:nvPr/>
        </p:nvPicPr>
        <p:blipFill>
          <a:blip r:embed="rId3"/>
          <a:stretch>
            <a:fillRect/>
          </a:stretch>
        </p:blipFill>
        <p:spPr>
          <a:xfrm>
            <a:off x="1715814" y="2968614"/>
            <a:ext cx="8642130" cy="2431633"/>
          </a:xfrm>
          <a:prstGeom prst="rect">
            <a:avLst/>
          </a:prstGeom>
        </p:spPr>
      </p:pic>
      <p:sp>
        <p:nvSpPr>
          <p:cNvPr id="6" name="TextBox 5">
            <a:extLst>
              <a:ext uri="{FF2B5EF4-FFF2-40B4-BE49-F238E27FC236}">
                <a16:creationId xmlns:a16="http://schemas.microsoft.com/office/drawing/2014/main" id="{4C102074-68A0-7A02-2D20-7C0B07F6618D}"/>
              </a:ext>
            </a:extLst>
          </p:cNvPr>
          <p:cNvSpPr txBox="1"/>
          <p:nvPr/>
        </p:nvSpPr>
        <p:spPr>
          <a:xfrm>
            <a:off x="1332583" y="5751142"/>
            <a:ext cx="1039195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https://developer.mozilla.org/enUS/docs/Learn/Commonquestion/Pagessitesserversandsearchengines</a:t>
            </a:r>
            <a:endParaRPr lang="en-US"/>
          </a:p>
          <a:p>
            <a:pPr algn="ctr"/>
            <a:endParaRPr lang="en-US" sz="1200" dirty="0"/>
          </a:p>
        </p:txBody>
      </p:sp>
    </p:spTree>
    <p:extLst>
      <p:ext uri="{BB962C8B-B14F-4D97-AF65-F5344CB8AC3E}">
        <p14:creationId xmlns:p14="http://schemas.microsoft.com/office/powerpoint/2010/main" val="1716138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Type of Web Pages</a:t>
            </a:r>
            <a:endParaRPr lang="en-US" dirty="0"/>
          </a:p>
        </p:txBody>
      </p:sp>
      <p:pic>
        <p:nvPicPr>
          <p:cNvPr id="4" name="Picture 4" descr="A comparison of a web page and a computer&#10;&#10;Description automatically generated">
            <a:extLst>
              <a:ext uri="{FF2B5EF4-FFF2-40B4-BE49-F238E27FC236}">
                <a16:creationId xmlns:a16="http://schemas.microsoft.com/office/drawing/2014/main" id="{2D1F4749-FF50-3B92-CA01-BF3495011F1B}"/>
              </a:ext>
            </a:extLst>
          </p:cNvPr>
          <p:cNvPicPr>
            <a:picLocks noGrp="1" noChangeAspect="1"/>
          </p:cNvPicPr>
          <p:nvPr>
            <p:ph idx="1"/>
          </p:nvPr>
        </p:nvPicPr>
        <p:blipFill rotWithShape="1">
          <a:blip r:embed="rId3"/>
          <a:srcRect l="40" t="11983" r="-136"/>
          <a:stretch/>
        </p:blipFill>
        <p:spPr>
          <a:xfrm>
            <a:off x="579574" y="1895166"/>
            <a:ext cx="10605807" cy="3059753"/>
          </a:xfrm>
        </p:spPr>
      </p:pic>
      <p:sp>
        <p:nvSpPr>
          <p:cNvPr id="5" name="TextBox 4">
            <a:extLst>
              <a:ext uri="{FF2B5EF4-FFF2-40B4-BE49-F238E27FC236}">
                <a16:creationId xmlns:a16="http://schemas.microsoft.com/office/drawing/2014/main" id="{46E45CE4-B5F9-922A-4D08-6980C8FA475C}"/>
              </a:ext>
            </a:extLst>
          </p:cNvPr>
          <p:cNvSpPr txBox="1"/>
          <p:nvPr/>
        </p:nvSpPr>
        <p:spPr>
          <a:xfrm>
            <a:off x="2481532" y="5040702"/>
            <a:ext cx="72433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https://www.tutorialspoint.com/internet_technologies/web_pages.htm</a:t>
            </a:r>
          </a:p>
          <a:p>
            <a:pPr algn="ctr"/>
            <a:endParaRPr lang="en-US" sz="1200"/>
          </a:p>
        </p:txBody>
      </p:sp>
    </p:spTree>
    <p:extLst>
      <p:ext uri="{BB962C8B-B14F-4D97-AF65-F5344CB8AC3E}">
        <p14:creationId xmlns:p14="http://schemas.microsoft.com/office/powerpoint/2010/main" val="272476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71136"/>
          </a:xfrm>
        </p:spPr>
        <p:txBody>
          <a:bodyPr/>
          <a:lstStyle/>
          <a:p>
            <a:r>
              <a:rPr lang="en-US" dirty="0">
                <a:ea typeface="+mj-lt"/>
                <a:cs typeface="+mj-lt"/>
              </a:rPr>
              <a:t>What is a Website?</a:t>
            </a:r>
            <a:endParaRPr lang="en-US" dirty="0"/>
          </a:p>
        </p:txBody>
      </p:sp>
      <p:pic>
        <p:nvPicPr>
          <p:cNvPr id="4" name="Picture 4" descr="A screenshot of a computer&#10;&#10;Description automatically generated">
            <a:extLst>
              <a:ext uri="{FF2B5EF4-FFF2-40B4-BE49-F238E27FC236}">
                <a16:creationId xmlns:a16="http://schemas.microsoft.com/office/drawing/2014/main" id="{72FA6171-7460-4F25-8729-3ED3C10A6BC9}"/>
              </a:ext>
            </a:extLst>
          </p:cNvPr>
          <p:cNvPicPr>
            <a:picLocks noGrp="1" noChangeAspect="1"/>
          </p:cNvPicPr>
          <p:nvPr>
            <p:ph idx="1"/>
          </p:nvPr>
        </p:nvPicPr>
        <p:blipFill>
          <a:blip r:embed="rId2"/>
          <a:stretch>
            <a:fillRect/>
          </a:stretch>
        </p:blipFill>
        <p:spPr>
          <a:xfrm>
            <a:off x="1437735" y="2077972"/>
            <a:ext cx="9144000" cy="2981325"/>
          </a:xfrm>
        </p:spPr>
      </p:pic>
      <p:sp>
        <p:nvSpPr>
          <p:cNvPr id="5" name="TextBox 4">
            <a:extLst>
              <a:ext uri="{FF2B5EF4-FFF2-40B4-BE49-F238E27FC236}">
                <a16:creationId xmlns:a16="http://schemas.microsoft.com/office/drawing/2014/main" id="{787C45C4-6F50-93DB-12C7-4AB04E13CE5F}"/>
              </a:ext>
            </a:extLst>
          </p:cNvPr>
          <p:cNvSpPr txBox="1"/>
          <p:nvPr/>
        </p:nvSpPr>
        <p:spPr>
          <a:xfrm>
            <a:off x="583721" y="1374475"/>
            <a:ext cx="1103893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A website is a collection of linked web pages that shares a unique domain name. </a:t>
            </a:r>
          </a:p>
          <a:p>
            <a:endParaRPr lang="en-US" sz="2000" dirty="0"/>
          </a:p>
        </p:txBody>
      </p:sp>
      <p:sp>
        <p:nvSpPr>
          <p:cNvPr id="6" name="TextBox 5">
            <a:extLst>
              <a:ext uri="{FF2B5EF4-FFF2-40B4-BE49-F238E27FC236}">
                <a16:creationId xmlns:a16="http://schemas.microsoft.com/office/drawing/2014/main" id="{E5B991E4-6509-8AD7-E2BF-F4749978B4F9}"/>
              </a:ext>
            </a:extLst>
          </p:cNvPr>
          <p:cNvSpPr txBox="1"/>
          <p:nvPr/>
        </p:nvSpPr>
        <p:spPr>
          <a:xfrm>
            <a:off x="1000664" y="5213231"/>
            <a:ext cx="104782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https://developer.mozilla.org/enUS/docs/Learn/Commonquestion/Pagessitesserversandsearchengines</a:t>
            </a:r>
            <a:endParaRPr lang="en-US"/>
          </a:p>
          <a:p>
            <a:pPr algn="ctr"/>
            <a:endParaRPr lang="en-US" sz="1200" dirty="0"/>
          </a:p>
        </p:txBody>
      </p:sp>
    </p:spTree>
    <p:extLst>
      <p:ext uri="{BB962C8B-B14F-4D97-AF65-F5344CB8AC3E}">
        <p14:creationId xmlns:p14="http://schemas.microsoft.com/office/powerpoint/2010/main" val="2494632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What is a Web Application?</a:t>
            </a:r>
            <a:endParaRPr lang="en-US" dirty="0"/>
          </a:p>
        </p:txBody>
      </p:sp>
      <p:pic>
        <p:nvPicPr>
          <p:cNvPr id="4" name="Picture 4" descr="A computer and tablet with different devices&#10;&#10;Description automatically generated">
            <a:extLst>
              <a:ext uri="{FF2B5EF4-FFF2-40B4-BE49-F238E27FC236}">
                <a16:creationId xmlns:a16="http://schemas.microsoft.com/office/drawing/2014/main" id="{FF79CA41-F4C5-3372-E13D-62F1CE6E02B9}"/>
              </a:ext>
            </a:extLst>
          </p:cNvPr>
          <p:cNvPicPr>
            <a:picLocks noGrp="1" noChangeAspect="1"/>
          </p:cNvPicPr>
          <p:nvPr>
            <p:ph idx="1"/>
          </p:nvPr>
        </p:nvPicPr>
        <p:blipFill>
          <a:blip r:embed="rId2"/>
          <a:stretch>
            <a:fillRect/>
          </a:stretch>
        </p:blipFill>
        <p:spPr>
          <a:xfrm>
            <a:off x="2047875" y="2649112"/>
            <a:ext cx="7823081" cy="3133007"/>
          </a:xfrm>
        </p:spPr>
      </p:pic>
      <p:sp>
        <p:nvSpPr>
          <p:cNvPr id="5" name="TextBox 4">
            <a:extLst>
              <a:ext uri="{FF2B5EF4-FFF2-40B4-BE49-F238E27FC236}">
                <a16:creationId xmlns:a16="http://schemas.microsoft.com/office/drawing/2014/main" id="{D370B812-2778-C348-10D2-C76EB3930FFA}"/>
              </a:ext>
            </a:extLst>
          </p:cNvPr>
          <p:cNvSpPr txBox="1"/>
          <p:nvPr/>
        </p:nvSpPr>
        <p:spPr>
          <a:xfrm>
            <a:off x="2970363" y="5788325"/>
            <a:ext cx="576244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https://www.javatpoint.com/web-application</a:t>
            </a:r>
          </a:p>
        </p:txBody>
      </p:sp>
      <p:sp>
        <p:nvSpPr>
          <p:cNvPr id="6" name="TextBox 5">
            <a:extLst>
              <a:ext uri="{FF2B5EF4-FFF2-40B4-BE49-F238E27FC236}">
                <a16:creationId xmlns:a16="http://schemas.microsoft.com/office/drawing/2014/main" id="{5A3B92EC-8516-56DE-275B-5818E060B942}"/>
              </a:ext>
            </a:extLst>
          </p:cNvPr>
          <p:cNvSpPr txBox="1"/>
          <p:nvPr/>
        </p:nvSpPr>
        <p:spPr>
          <a:xfrm>
            <a:off x="684362" y="1892060"/>
            <a:ext cx="954369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Web application is a client-side and server-side software application in which the client runs or request in a web browser.</a:t>
            </a:r>
          </a:p>
          <a:p>
            <a:endParaRPr lang="en-US"/>
          </a:p>
        </p:txBody>
      </p:sp>
    </p:spTree>
    <p:extLst>
      <p:ext uri="{BB962C8B-B14F-4D97-AF65-F5344CB8AC3E}">
        <p14:creationId xmlns:p14="http://schemas.microsoft.com/office/powerpoint/2010/main" val="55221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28645"/>
          </a:xfrm>
        </p:spPr>
        <p:txBody>
          <a:bodyPr/>
          <a:lstStyle/>
          <a:p>
            <a:r>
              <a:rPr lang="en-US" dirty="0">
                <a:ea typeface="+mj-lt"/>
                <a:cs typeface="+mj-lt"/>
              </a:rPr>
              <a:t>Difference Between Web application and Website</a:t>
            </a:r>
            <a:endParaRPr lang="en-US" dirty="0"/>
          </a:p>
        </p:txBody>
      </p:sp>
      <p:pic>
        <p:nvPicPr>
          <p:cNvPr id="4" name="Picture 4" descr="A blue and black rectangular box with text&#10;&#10;Description automatically generated">
            <a:extLst>
              <a:ext uri="{FF2B5EF4-FFF2-40B4-BE49-F238E27FC236}">
                <a16:creationId xmlns:a16="http://schemas.microsoft.com/office/drawing/2014/main" id="{0E2FB260-C563-C6E6-093E-95BCE075E086}"/>
              </a:ext>
            </a:extLst>
          </p:cNvPr>
          <p:cNvPicPr>
            <a:picLocks noGrp="1" noChangeAspect="1"/>
          </p:cNvPicPr>
          <p:nvPr>
            <p:ph idx="1"/>
          </p:nvPr>
        </p:nvPicPr>
        <p:blipFill>
          <a:blip r:embed="rId2"/>
          <a:stretch>
            <a:fillRect/>
          </a:stretch>
        </p:blipFill>
        <p:spPr>
          <a:xfrm>
            <a:off x="1455669" y="1435090"/>
            <a:ext cx="8533037" cy="4511507"/>
          </a:xfrm>
        </p:spPr>
      </p:pic>
      <p:sp>
        <p:nvSpPr>
          <p:cNvPr id="5" name="TextBox 4">
            <a:extLst>
              <a:ext uri="{FF2B5EF4-FFF2-40B4-BE49-F238E27FC236}">
                <a16:creationId xmlns:a16="http://schemas.microsoft.com/office/drawing/2014/main" id="{88F63CB7-BCB2-C0A9-9B46-20627A192B63}"/>
              </a:ext>
            </a:extLst>
          </p:cNvPr>
          <p:cNvSpPr txBox="1"/>
          <p:nvPr/>
        </p:nvSpPr>
        <p:spPr>
          <a:xfrm>
            <a:off x="224288" y="5946475"/>
            <a:ext cx="1088078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https://wesrom.com/insights/engineering-insights/website-vs-web-application-what-should-you-choose-wesrom/</a:t>
            </a:r>
            <a:endParaRPr lang="en-US"/>
          </a:p>
        </p:txBody>
      </p:sp>
    </p:spTree>
    <p:extLst>
      <p:ext uri="{BB962C8B-B14F-4D97-AF65-F5344CB8AC3E}">
        <p14:creationId xmlns:p14="http://schemas.microsoft.com/office/powerpoint/2010/main" val="1676447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solidFill>
                  <a:schemeClr val="tx1"/>
                </a:solidFill>
              </a:rPr>
              <a:t>HTML</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500560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Agenda</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36610" y="2354719"/>
            <a:ext cx="3603579" cy="3634486"/>
          </a:xfrm>
        </p:spPr>
        <p:txBody>
          <a:bodyPr/>
          <a:lstStyle/>
          <a:p>
            <a:pPr marL="305435" indent="-305435"/>
            <a:r>
              <a:rPr lang="en-US" dirty="0">
                <a:ea typeface="+mn-lt"/>
                <a:cs typeface="+mn-lt"/>
              </a:rPr>
              <a:t>HTML</a:t>
            </a:r>
          </a:p>
          <a:p>
            <a:pPr marL="305435" indent="-305435"/>
            <a:r>
              <a:rPr lang="en-US" dirty="0">
                <a:ea typeface="+mn-lt"/>
                <a:cs typeface="+mn-lt"/>
              </a:rPr>
              <a:t>HTML Page Structure</a:t>
            </a:r>
          </a:p>
          <a:p>
            <a:pPr marL="305435" indent="-305435"/>
            <a:r>
              <a:rPr lang="en-US" dirty="0">
                <a:ea typeface="+mn-lt"/>
                <a:cs typeface="+mn-lt"/>
              </a:rPr>
              <a:t>HTML Formatting Tags</a:t>
            </a:r>
          </a:p>
          <a:p>
            <a:pPr marL="305435" indent="-305435"/>
            <a:r>
              <a:rPr lang="en-US" dirty="0">
                <a:ea typeface="+mn-lt"/>
                <a:cs typeface="+mn-lt"/>
              </a:rPr>
              <a:t>Heading Tags</a:t>
            </a:r>
          </a:p>
          <a:p>
            <a:pPr marL="305435" indent="-305435"/>
            <a:r>
              <a:rPr lang="en-US" dirty="0">
                <a:ea typeface="+mn-lt"/>
                <a:cs typeface="+mn-lt"/>
              </a:rPr>
              <a:t>Hyper Link</a:t>
            </a:r>
          </a:p>
          <a:p>
            <a:pPr marL="305435" indent="-305435"/>
            <a:r>
              <a:rPr lang="en-US" dirty="0">
                <a:ea typeface="+mn-lt"/>
                <a:cs typeface="+mn-lt"/>
              </a:rPr>
              <a:t>Image</a:t>
            </a:r>
          </a:p>
        </p:txBody>
      </p:sp>
      <p:sp>
        <p:nvSpPr>
          <p:cNvPr id="6" name="Content Placeholder 2">
            <a:extLst>
              <a:ext uri="{FF2B5EF4-FFF2-40B4-BE49-F238E27FC236}">
                <a16:creationId xmlns:a16="http://schemas.microsoft.com/office/drawing/2014/main" id="{A1A72441-3C39-B265-983C-352E8E264002}"/>
              </a:ext>
            </a:extLst>
          </p:cNvPr>
          <p:cNvSpPr txBox="1">
            <a:spLocks/>
          </p:cNvSpPr>
          <p:nvPr/>
        </p:nvSpPr>
        <p:spPr>
          <a:xfrm>
            <a:off x="6718755" y="2354719"/>
            <a:ext cx="3603579"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a:ea typeface="+mn-lt"/>
                <a:cs typeface="+mn-lt"/>
              </a:rPr>
              <a:t>List</a:t>
            </a:r>
            <a:endParaRPr lang="en-US"/>
          </a:p>
          <a:p>
            <a:pPr marL="305435" indent="-305435"/>
            <a:r>
              <a:rPr lang="en-US" dirty="0">
                <a:ea typeface="+mn-lt"/>
                <a:cs typeface="+mn-lt"/>
              </a:rPr>
              <a:t>Table</a:t>
            </a:r>
            <a:endParaRPr lang="en-US" dirty="0"/>
          </a:p>
          <a:p>
            <a:pPr marL="305435" indent="-305435"/>
            <a:r>
              <a:rPr lang="en-US" dirty="0">
                <a:ea typeface="+mn-lt"/>
                <a:cs typeface="+mn-lt"/>
              </a:rPr>
              <a:t>Form</a:t>
            </a:r>
            <a:endParaRPr lang="en-US" dirty="0"/>
          </a:p>
          <a:p>
            <a:pPr marL="305435" indent="-305435"/>
            <a:r>
              <a:rPr lang="en-US" dirty="0">
                <a:ea typeface="+mn-lt"/>
                <a:cs typeface="+mn-lt"/>
              </a:rPr>
              <a:t>Graphics</a:t>
            </a:r>
            <a:endParaRPr lang="en-US" dirty="0"/>
          </a:p>
          <a:p>
            <a:pPr marL="305435" indent="-305435"/>
            <a:r>
              <a:rPr lang="en-US" dirty="0">
                <a:ea typeface="+mn-lt"/>
                <a:cs typeface="+mn-lt"/>
              </a:rPr>
              <a:t>Multimedia</a:t>
            </a:r>
            <a:endParaRPr lang="en-US" dirty="0"/>
          </a:p>
          <a:p>
            <a:pPr marL="305435" indent="-305435"/>
            <a:r>
              <a:rPr lang="en-US" dirty="0">
                <a:ea typeface="+mn-lt"/>
                <a:cs typeface="+mn-lt"/>
              </a:rPr>
              <a:t>Block components</a:t>
            </a:r>
            <a:endParaRPr lang="en-US" dirty="0"/>
          </a:p>
        </p:txBody>
      </p:sp>
    </p:spTree>
    <p:extLst>
      <p:ext uri="{BB962C8B-B14F-4D97-AF65-F5344CB8AC3E}">
        <p14:creationId xmlns:p14="http://schemas.microsoft.com/office/powerpoint/2010/main" val="2084903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17666"/>
          </a:xfrm>
        </p:spPr>
        <p:txBody>
          <a:bodyPr/>
          <a:lstStyle/>
          <a:p>
            <a:r>
              <a:rPr lang="en-US" dirty="0">
                <a:ea typeface="+mj-lt"/>
                <a:cs typeface="+mj-lt"/>
              </a:rPr>
              <a:t>HTML</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842101"/>
            <a:ext cx="9616452" cy="3177285"/>
          </a:xfrm>
        </p:spPr>
        <p:txBody>
          <a:bodyPr/>
          <a:lstStyle/>
          <a:p>
            <a:pPr marL="305435" indent="-305435"/>
            <a:r>
              <a:rPr lang="en-US" dirty="0">
                <a:ea typeface="+mn-lt"/>
                <a:cs typeface="+mn-lt"/>
              </a:rPr>
              <a:t>HTML stands for Hyper Text Markup Language</a:t>
            </a:r>
          </a:p>
          <a:p>
            <a:pPr marL="305435" indent="-305435"/>
            <a:r>
              <a:rPr lang="en-US" dirty="0">
                <a:ea typeface="+mn-lt"/>
                <a:cs typeface="+mn-lt"/>
              </a:rPr>
              <a:t>HTML elements are the building blocks of HTML pages</a:t>
            </a:r>
            <a:endParaRPr lang="en-US" dirty="0"/>
          </a:p>
          <a:p>
            <a:pPr marL="305435" indent="-305435"/>
            <a:r>
              <a:rPr lang="en-US" dirty="0">
                <a:ea typeface="+mn-lt"/>
                <a:cs typeface="+mn-lt"/>
              </a:rPr>
              <a:t>HTML describes the structure of Web pages using Hypertext markup language</a:t>
            </a:r>
            <a:endParaRPr lang="en-US" dirty="0"/>
          </a:p>
          <a:p>
            <a:pPr marL="305435" indent="-305435"/>
            <a:r>
              <a:rPr lang="en-US" dirty="0">
                <a:ea typeface="+mn-lt"/>
                <a:cs typeface="+mn-lt"/>
              </a:rPr>
              <a:t>HTML elements are represented by tags</a:t>
            </a:r>
            <a:endParaRPr lang="en-US" dirty="0"/>
          </a:p>
          <a:p>
            <a:pPr marL="305435" indent="-305435"/>
            <a:r>
              <a:rPr lang="en-US" dirty="0">
                <a:ea typeface="+mn-lt"/>
                <a:cs typeface="+mn-lt"/>
              </a:rPr>
              <a:t>When you test your page on browsers. Browsers do not display the HTML  tags but use them to render the content of the page.</a:t>
            </a:r>
            <a:endParaRPr lang="en-US" dirty="0"/>
          </a:p>
          <a:p>
            <a:pPr marL="305435" indent="-305435"/>
            <a:r>
              <a:rPr lang="en-US" dirty="0">
                <a:ea typeface="+mn-lt"/>
                <a:cs typeface="+mn-lt"/>
              </a:rPr>
              <a:t>HTML page extension always will be .html (example.html)</a:t>
            </a:r>
            <a:endParaRPr lang="en-US" dirty="0"/>
          </a:p>
        </p:txBody>
      </p:sp>
    </p:spTree>
    <p:extLst>
      <p:ext uri="{BB962C8B-B14F-4D97-AF65-F5344CB8AC3E}">
        <p14:creationId xmlns:p14="http://schemas.microsoft.com/office/powerpoint/2010/main" val="293308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Agenda</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340864"/>
            <a:ext cx="4492458" cy="3634486"/>
          </a:xfrm>
        </p:spPr>
        <p:txBody>
          <a:bodyPr>
            <a:normAutofit/>
          </a:bodyPr>
          <a:lstStyle/>
          <a:p>
            <a:pPr marL="305435" indent="-305435"/>
            <a:r>
              <a:rPr lang="en-US" b="1" dirty="0">
                <a:ea typeface="+mn-lt"/>
                <a:cs typeface="+mn-lt"/>
              </a:rPr>
              <a:t>What is internet?</a:t>
            </a:r>
            <a:endParaRPr lang="en-US" b="1" dirty="0"/>
          </a:p>
          <a:p>
            <a:pPr marL="305435" indent="-305435"/>
            <a:r>
              <a:rPr lang="en-US" b="1" dirty="0">
                <a:ea typeface="+mn-lt"/>
                <a:cs typeface="+mn-lt"/>
              </a:rPr>
              <a:t>Generations of Wireless Network</a:t>
            </a:r>
            <a:endParaRPr lang="en-US" b="1" dirty="0"/>
          </a:p>
          <a:p>
            <a:pPr marL="305435" indent="-305435"/>
            <a:r>
              <a:rPr lang="en-US" b="1" dirty="0">
                <a:ea typeface="+mn-lt"/>
                <a:cs typeface="+mn-lt"/>
              </a:rPr>
              <a:t>Internet Based Services</a:t>
            </a:r>
          </a:p>
          <a:p>
            <a:pPr marL="305435" indent="-305435"/>
            <a:r>
              <a:rPr lang="en-US" b="1" dirty="0">
                <a:ea typeface="+mn-lt"/>
                <a:cs typeface="+mn-lt"/>
              </a:rPr>
              <a:t>History and Evolution of the Internet</a:t>
            </a:r>
            <a:endParaRPr lang="en-US" b="1" dirty="0"/>
          </a:p>
          <a:p>
            <a:pPr marL="305435" indent="-305435"/>
            <a:r>
              <a:rPr lang="en-US" b="1" dirty="0">
                <a:ea typeface="+mn-lt"/>
                <a:cs typeface="+mn-lt"/>
              </a:rPr>
              <a:t>Pros and Cons of Using the Internet</a:t>
            </a:r>
            <a:endParaRPr lang="en-US" b="1" dirty="0"/>
          </a:p>
          <a:p>
            <a:pPr marL="305435" indent="-305435"/>
            <a:r>
              <a:rPr lang="en-US" b="1" dirty="0">
                <a:ea typeface="+mn-lt"/>
                <a:cs typeface="+mn-lt"/>
              </a:rPr>
              <a:t>WWW</a:t>
            </a:r>
            <a:endParaRPr lang="en-US" b="1" dirty="0"/>
          </a:p>
          <a:p>
            <a:pPr marL="305435" indent="-305435"/>
            <a:r>
              <a:rPr lang="en-US" b="1">
                <a:latin typeface="Arial"/>
                <a:cs typeface="Arial"/>
              </a:rPr>
              <a:t>URL</a:t>
            </a:r>
            <a:endParaRPr lang="en-US">
              <a:latin typeface="Arial"/>
              <a:cs typeface="Arial"/>
            </a:endParaRPr>
          </a:p>
          <a:p>
            <a:pPr marL="305435" indent="-305435"/>
            <a:r>
              <a:rPr lang="en-US" b="1" dirty="0">
                <a:latin typeface="Arial"/>
                <a:cs typeface="Arial"/>
              </a:rPr>
              <a:t>DNS</a:t>
            </a:r>
            <a:endParaRPr lang="en-US" dirty="0"/>
          </a:p>
          <a:p>
            <a:pPr marL="305435" indent="-305435"/>
            <a:endParaRPr lang="en-US" b="1" dirty="0"/>
          </a:p>
        </p:txBody>
      </p:sp>
      <p:sp>
        <p:nvSpPr>
          <p:cNvPr id="5" name="Content Placeholder 2">
            <a:extLst>
              <a:ext uri="{FF2B5EF4-FFF2-40B4-BE49-F238E27FC236}">
                <a16:creationId xmlns:a16="http://schemas.microsoft.com/office/drawing/2014/main" id="{1372F9C3-7DA7-C3E2-CF14-F04A5B133F3E}"/>
              </a:ext>
            </a:extLst>
          </p:cNvPr>
          <p:cNvSpPr txBox="1">
            <a:spLocks/>
          </p:cNvSpPr>
          <p:nvPr/>
        </p:nvSpPr>
        <p:spPr>
          <a:xfrm>
            <a:off x="6254750" y="1296790"/>
            <a:ext cx="5359561" cy="4777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b="1" dirty="0">
                <a:ea typeface="+mn-lt"/>
                <a:cs typeface="+mn-lt"/>
              </a:rPr>
              <a:t>Understanding HTTP Basics</a:t>
            </a:r>
            <a:endParaRPr lang="en-US" b="1" dirty="0"/>
          </a:p>
          <a:p>
            <a:pPr marL="305435" indent="-305435"/>
            <a:r>
              <a:rPr lang="en-US" b="1" dirty="0">
                <a:ea typeface="+mn-lt"/>
                <a:cs typeface="+mn-lt"/>
              </a:rPr>
              <a:t>What is a </a:t>
            </a:r>
            <a:r>
              <a:rPr lang="en-US" b="1" err="1">
                <a:ea typeface="+mn-lt"/>
                <a:cs typeface="+mn-lt"/>
              </a:rPr>
              <a:t>WebPage</a:t>
            </a:r>
            <a:r>
              <a:rPr lang="en-US" b="1" dirty="0">
                <a:ea typeface="+mn-lt"/>
                <a:cs typeface="+mn-lt"/>
              </a:rPr>
              <a:t>?</a:t>
            </a:r>
          </a:p>
          <a:p>
            <a:pPr marL="305435" indent="-305435"/>
            <a:r>
              <a:rPr lang="en-US" b="1" dirty="0">
                <a:ea typeface="+mn-lt"/>
                <a:cs typeface="+mn-lt"/>
              </a:rPr>
              <a:t>Types of Web page</a:t>
            </a:r>
            <a:endParaRPr lang="en-US" b="1"/>
          </a:p>
          <a:p>
            <a:pPr marL="305435" indent="-305435"/>
            <a:r>
              <a:rPr lang="en-US" b="1" dirty="0">
                <a:ea typeface="+mn-lt"/>
                <a:cs typeface="+mn-lt"/>
              </a:rPr>
              <a:t>What is Website?</a:t>
            </a:r>
            <a:endParaRPr lang="en-US" b="1"/>
          </a:p>
          <a:p>
            <a:pPr marL="305435" indent="-305435"/>
            <a:r>
              <a:rPr lang="en-US" b="1" dirty="0">
                <a:ea typeface="+mn-lt"/>
                <a:cs typeface="+mn-lt"/>
              </a:rPr>
              <a:t>What is a </a:t>
            </a:r>
            <a:r>
              <a:rPr lang="en-US" b="1" dirty="0" err="1">
                <a:ea typeface="+mn-lt"/>
                <a:cs typeface="+mn-lt"/>
              </a:rPr>
              <a:t>WebApplication</a:t>
            </a:r>
            <a:r>
              <a:rPr lang="en-US" b="1" dirty="0">
                <a:ea typeface="+mn-lt"/>
                <a:cs typeface="+mn-lt"/>
              </a:rPr>
              <a:t>?</a:t>
            </a:r>
            <a:endParaRPr lang="en-US" b="1"/>
          </a:p>
          <a:p>
            <a:pPr marL="305435" indent="-305435"/>
            <a:r>
              <a:rPr lang="en-US" b="1" dirty="0">
                <a:ea typeface="+mn-lt"/>
                <a:cs typeface="+mn-lt"/>
              </a:rPr>
              <a:t>Difference between Website and </a:t>
            </a:r>
            <a:r>
              <a:rPr lang="en-US" b="1" dirty="0" err="1">
                <a:ea typeface="+mn-lt"/>
                <a:cs typeface="+mn-lt"/>
              </a:rPr>
              <a:t>WebApplication</a:t>
            </a:r>
            <a:endParaRPr lang="en-US" b="1"/>
          </a:p>
        </p:txBody>
      </p:sp>
    </p:spTree>
    <p:extLst>
      <p:ext uri="{BB962C8B-B14F-4D97-AF65-F5344CB8AC3E}">
        <p14:creationId xmlns:p14="http://schemas.microsoft.com/office/powerpoint/2010/main" val="44283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Tags and Elements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994500"/>
            <a:ext cx="10447724" cy="2249032"/>
          </a:xfrm>
        </p:spPr>
        <p:txBody>
          <a:bodyPr/>
          <a:lstStyle/>
          <a:p>
            <a:pPr marL="305435" indent="-305435"/>
            <a:r>
              <a:rPr lang="en-US" dirty="0">
                <a:ea typeface="+mn-lt"/>
                <a:cs typeface="+mn-lt"/>
              </a:rPr>
              <a:t>Tags are used to add content in html, like text, headings, table, list links etc. Tags along with attributes are core components of HTML. The latest version of HTML, </a:t>
            </a:r>
            <a:r>
              <a:rPr lang="en-US" dirty="0" err="1">
                <a:ea typeface="+mn-lt"/>
                <a:cs typeface="+mn-lt"/>
              </a:rPr>
              <a:t>i.e</a:t>
            </a:r>
            <a:r>
              <a:rPr lang="en-US" dirty="0">
                <a:ea typeface="+mn-lt"/>
                <a:cs typeface="+mn-lt"/>
              </a:rPr>
              <a:t> HTML5 includes 145 tags. </a:t>
            </a:r>
          </a:p>
          <a:p>
            <a:pPr marL="305435" indent="-305435"/>
            <a:r>
              <a:rPr lang="en-US" dirty="0">
                <a:ea typeface="+mn-lt"/>
                <a:cs typeface="+mn-lt"/>
              </a:rPr>
              <a:t>An HTML Tag with attributes and content is called HTML Element. Element include start tag, end tag, attributes and content inside.</a:t>
            </a:r>
          </a:p>
          <a:p>
            <a:pPr marL="305435" indent="-305435"/>
            <a:r>
              <a:rPr lang="en-US" dirty="0">
                <a:ea typeface="+mn-lt"/>
                <a:cs typeface="+mn-lt"/>
              </a:rPr>
              <a:t>All HTML Elements are built using HTML tags.</a:t>
            </a:r>
          </a:p>
        </p:txBody>
      </p:sp>
      <p:pic>
        <p:nvPicPr>
          <p:cNvPr id="4" name="Picture 4" descr="A diagram of a program&#10;&#10;Description automatically generated">
            <a:extLst>
              <a:ext uri="{FF2B5EF4-FFF2-40B4-BE49-F238E27FC236}">
                <a16:creationId xmlns:a16="http://schemas.microsoft.com/office/drawing/2014/main" id="{72B910F8-50CB-82F9-879B-E2BD6A287D37}"/>
              </a:ext>
            </a:extLst>
          </p:cNvPr>
          <p:cNvPicPr>
            <a:picLocks noChangeAspect="1"/>
          </p:cNvPicPr>
          <p:nvPr/>
        </p:nvPicPr>
        <p:blipFill>
          <a:blip r:embed="rId2"/>
          <a:stretch>
            <a:fillRect/>
          </a:stretch>
        </p:blipFill>
        <p:spPr>
          <a:xfrm>
            <a:off x="2189018" y="3950927"/>
            <a:ext cx="7800109" cy="2156547"/>
          </a:xfrm>
          <a:prstGeom prst="rect">
            <a:avLst/>
          </a:prstGeom>
        </p:spPr>
      </p:pic>
    </p:spTree>
    <p:extLst>
      <p:ext uri="{BB962C8B-B14F-4D97-AF65-F5344CB8AC3E}">
        <p14:creationId xmlns:p14="http://schemas.microsoft.com/office/powerpoint/2010/main" val="118805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website with many colored lines&#10;&#10;Description automatically generated">
            <a:extLst>
              <a:ext uri="{FF2B5EF4-FFF2-40B4-BE49-F238E27FC236}">
                <a16:creationId xmlns:a16="http://schemas.microsoft.com/office/drawing/2014/main" id="{24D30274-3E92-EB02-1F5F-125004F5070A}"/>
              </a:ext>
            </a:extLst>
          </p:cNvPr>
          <p:cNvPicPr>
            <a:picLocks noGrp="1" noChangeAspect="1"/>
          </p:cNvPicPr>
          <p:nvPr>
            <p:ph idx="1"/>
          </p:nvPr>
        </p:nvPicPr>
        <p:blipFill>
          <a:blip r:embed="rId3"/>
          <a:stretch>
            <a:fillRect/>
          </a:stretch>
        </p:blipFill>
        <p:spPr>
          <a:xfrm>
            <a:off x="1892496" y="706028"/>
            <a:ext cx="7575734" cy="5449431"/>
          </a:xfrm>
        </p:spPr>
      </p:pic>
      <p:sp>
        <p:nvSpPr>
          <p:cNvPr id="5" name="TextBox 4">
            <a:extLst>
              <a:ext uri="{FF2B5EF4-FFF2-40B4-BE49-F238E27FC236}">
                <a16:creationId xmlns:a16="http://schemas.microsoft.com/office/drawing/2014/main" id="{7591B46D-3A6C-1C35-6E65-C0E2BFDB2267}"/>
              </a:ext>
            </a:extLst>
          </p:cNvPr>
          <p:cNvSpPr txBox="1"/>
          <p:nvPr/>
        </p:nvSpPr>
        <p:spPr>
          <a:xfrm>
            <a:off x="2867891" y="6012873"/>
            <a:ext cx="75645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https://www.figma.com/community/file/1053304969390475630/Basic-Structure-of-a-HTML-Page</a:t>
            </a:r>
          </a:p>
        </p:txBody>
      </p:sp>
    </p:spTree>
    <p:extLst>
      <p:ext uri="{BB962C8B-B14F-4D97-AF65-F5344CB8AC3E}">
        <p14:creationId xmlns:p14="http://schemas.microsoft.com/office/powerpoint/2010/main" val="2022426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Type of HTML Tags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340864"/>
            <a:ext cx="11029615" cy="2886341"/>
          </a:xfrm>
        </p:spPr>
        <p:txBody>
          <a:bodyPr/>
          <a:lstStyle/>
          <a:p>
            <a:pPr marL="305435" indent="-305435"/>
            <a:r>
              <a:rPr lang="en-US" b="1" dirty="0">
                <a:ea typeface="+mn-lt"/>
                <a:cs typeface="+mn-lt"/>
              </a:rPr>
              <a:t>Paired Tags</a:t>
            </a:r>
            <a:endParaRPr lang="en-US" b="1" dirty="0"/>
          </a:p>
          <a:p>
            <a:pPr marL="629920" lvl="1" indent="-305435">
              <a:lnSpc>
                <a:spcPct val="110000"/>
              </a:lnSpc>
            </a:pPr>
            <a:r>
              <a:rPr lang="en-US" dirty="0">
                <a:ea typeface="+mn-lt"/>
                <a:cs typeface="+mn-lt"/>
              </a:rPr>
              <a:t>Paired Tags are tags with both opening and closing. They can have child tags, plain text and attributes. </a:t>
            </a:r>
            <a:endParaRPr lang="en-US" dirty="0"/>
          </a:p>
          <a:p>
            <a:pPr marL="629920" lvl="1" indent="-305435"/>
            <a:endParaRPr lang="en-US" dirty="0">
              <a:ea typeface="+mn-lt"/>
              <a:cs typeface="+mn-lt"/>
            </a:endParaRPr>
          </a:p>
          <a:p>
            <a:pPr marL="305435" indent="-305435"/>
            <a:r>
              <a:rPr lang="en-US" b="1" dirty="0">
                <a:ea typeface="+mn-lt"/>
                <a:cs typeface="+mn-lt"/>
              </a:rPr>
              <a:t>Unpaired Tags</a:t>
            </a:r>
            <a:endParaRPr lang="en-US" b="1" dirty="0"/>
          </a:p>
          <a:p>
            <a:pPr marL="629920" lvl="1" indent="-305435">
              <a:lnSpc>
                <a:spcPct val="110000"/>
              </a:lnSpc>
            </a:pPr>
            <a:r>
              <a:rPr lang="en-US" dirty="0">
                <a:ea typeface="+mn-lt"/>
                <a:cs typeface="+mn-lt"/>
              </a:rPr>
              <a:t>Unpaired tags are tags with an opening only, for example &lt;</a:t>
            </a:r>
            <a:r>
              <a:rPr lang="en-US" dirty="0" err="1">
                <a:ea typeface="+mn-lt"/>
                <a:cs typeface="+mn-lt"/>
              </a:rPr>
              <a:t>img</a:t>
            </a:r>
            <a:r>
              <a:rPr lang="en-US" dirty="0">
                <a:ea typeface="+mn-lt"/>
                <a:cs typeface="+mn-lt"/>
              </a:rPr>
              <a:t>&gt;, &lt;input&gt; etc. They can have attributes.</a:t>
            </a:r>
            <a:endParaRPr lang="en-US" dirty="0"/>
          </a:p>
        </p:txBody>
      </p:sp>
    </p:spTree>
    <p:extLst>
      <p:ext uri="{BB962C8B-B14F-4D97-AF65-F5344CB8AC3E}">
        <p14:creationId xmlns:p14="http://schemas.microsoft.com/office/powerpoint/2010/main" val="455131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E1C5-C7C0-AD3C-6440-1695FD4616FA}"/>
              </a:ext>
            </a:extLst>
          </p:cNvPr>
          <p:cNvSpPr>
            <a:spLocks noGrp="1"/>
          </p:cNvSpPr>
          <p:nvPr>
            <p:ph type="title"/>
          </p:nvPr>
        </p:nvSpPr>
        <p:spPr>
          <a:xfrm>
            <a:off x="581192" y="702156"/>
            <a:ext cx="11029616" cy="656758"/>
          </a:xfrm>
        </p:spPr>
        <p:txBody>
          <a:bodyPr/>
          <a:lstStyle/>
          <a:p>
            <a:r>
              <a:rPr lang="en-US" dirty="0">
                <a:ea typeface="+mj-lt"/>
                <a:cs typeface="+mj-lt"/>
              </a:rPr>
              <a:t>HTML Tag &lt;html&gt;</a:t>
            </a:r>
            <a:endParaRPr lang="en-US" dirty="0"/>
          </a:p>
        </p:txBody>
      </p:sp>
      <p:sp>
        <p:nvSpPr>
          <p:cNvPr id="3" name="Content Placeholder 2">
            <a:extLst>
              <a:ext uri="{FF2B5EF4-FFF2-40B4-BE49-F238E27FC236}">
                <a16:creationId xmlns:a16="http://schemas.microsoft.com/office/drawing/2014/main" id="{DB4D6FA8-C22E-D42A-D4D6-DB861B81940C}"/>
              </a:ext>
            </a:extLst>
          </p:cNvPr>
          <p:cNvSpPr>
            <a:spLocks noGrp="1"/>
          </p:cNvSpPr>
          <p:nvPr>
            <p:ph idx="1"/>
          </p:nvPr>
        </p:nvSpPr>
        <p:spPr>
          <a:xfrm>
            <a:off x="768097" y="1578864"/>
            <a:ext cx="10468899" cy="3821391"/>
          </a:xfrm>
        </p:spPr>
        <p:txBody>
          <a:bodyPr/>
          <a:lstStyle/>
          <a:p>
            <a:pPr marL="305435" indent="-305435"/>
            <a:r>
              <a:rPr lang="en-US" sz="2000" dirty="0">
                <a:ea typeface="+mn-lt"/>
                <a:cs typeface="+mn-lt"/>
              </a:rPr>
              <a:t>HTML Tag is the parent tag of all HTML Elements. It is also called a root tag.</a:t>
            </a:r>
            <a:endParaRPr lang="en-US" sz="2000"/>
          </a:p>
          <a:p>
            <a:pPr marL="305435" indent="-305435"/>
            <a:endParaRPr lang="en-US" sz="2000" dirty="0">
              <a:ea typeface="+mn-lt"/>
              <a:cs typeface="+mn-lt"/>
            </a:endParaRPr>
          </a:p>
          <a:p>
            <a:pPr marL="305435" indent="-305435"/>
            <a:r>
              <a:rPr lang="en-US" sz="2000" dirty="0">
                <a:ea typeface="+mn-lt"/>
                <a:cs typeface="+mn-lt"/>
              </a:rPr>
              <a:t>HTML Tag has two children, head tag and body tag. Since HTML3, It is compulsory to define doctype and then HTML tag.</a:t>
            </a:r>
            <a:endParaRPr lang="en-US" sz="2000"/>
          </a:p>
          <a:p>
            <a:pPr marL="305435" indent="-305435"/>
            <a:endParaRPr lang="en-US" sz="2000" dirty="0">
              <a:ea typeface="+mn-lt"/>
              <a:cs typeface="+mn-lt"/>
            </a:endParaRPr>
          </a:p>
          <a:p>
            <a:pPr marL="305435" indent="-305435"/>
            <a:r>
              <a:rPr lang="en-US" sz="2000" dirty="0">
                <a:ea typeface="+mn-lt"/>
                <a:cs typeface="+mn-lt"/>
              </a:rPr>
              <a:t>lang attribute is used inside html tag to define language. An option </a:t>
            </a:r>
            <a:r>
              <a:rPr lang="en-US" sz="2000" err="1">
                <a:ea typeface="+mn-lt"/>
                <a:cs typeface="+mn-lt"/>
              </a:rPr>
              <a:t>dir</a:t>
            </a:r>
            <a:r>
              <a:rPr lang="en-US" sz="2000" dirty="0">
                <a:ea typeface="+mn-lt"/>
                <a:cs typeface="+mn-lt"/>
              </a:rPr>
              <a:t>="</a:t>
            </a:r>
            <a:r>
              <a:rPr lang="en-US" sz="2000" err="1">
                <a:ea typeface="+mn-lt"/>
                <a:cs typeface="+mn-lt"/>
              </a:rPr>
              <a:t>ltr</a:t>
            </a:r>
            <a:r>
              <a:rPr lang="en-US" sz="2000" dirty="0">
                <a:ea typeface="+mn-lt"/>
                <a:cs typeface="+mn-lt"/>
              </a:rPr>
              <a:t>" is also used to add direction which is by default left to right.</a:t>
            </a:r>
            <a:endParaRPr lang="en-US" sz="2000"/>
          </a:p>
        </p:txBody>
      </p:sp>
    </p:spTree>
    <p:extLst>
      <p:ext uri="{BB962C8B-B14F-4D97-AF65-F5344CB8AC3E}">
        <p14:creationId xmlns:p14="http://schemas.microsoft.com/office/powerpoint/2010/main" val="76961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8787B-FC9A-FCD7-E3DA-350F6D117DF2}"/>
              </a:ext>
            </a:extLst>
          </p:cNvPr>
          <p:cNvSpPr>
            <a:spLocks noGrp="1"/>
          </p:cNvSpPr>
          <p:nvPr>
            <p:ph type="title"/>
          </p:nvPr>
        </p:nvSpPr>
        <p:spPr>
          <a:xfrm>
            <a:off x="581192" y="702156"/>
            <a:ext cx="11029616" cy="642381"/>
          </a:xfrm>
        </p:spPr>
        <p:txBody>
          <a:bodyPr/>
          <a:lstStyle/>
          <a:p>
            <a:r>
              <a:rPr lang="en-US" dirty="0"/>
              <a:t>Head and body tag</a:t>
            </a:r>
          </a:p>
        </p:txBody>
      </p:sp>
      <p:sp>
        <p:nvSpPr>
          <p:cNvPr id="3" name="Content Placeholder 2">
            <a:extLst>
              <a:ext uri="{FF2B5EF4-FFF2-40B4-BE49-F238E27FC236}">
                <a16:creationId xmlns:a16="http://schemas.microsoft.com/office/drawing/2014/main" id="{7EED9211-E91E-C99F-F08E-F128F296EDB0}"/>
              </a:ext>
            </a:extLst>
          </p:cNvPr>
          <p:cNvSpPr>
            <a:spLocks noGrp="1"/>
          </p:cNvSpPr>
          <p:nvPr>
            <p:ph idx="1"/>
          </p:nvPr>
        </p:nvSpPr>
        <p:spPr>
          <a:xfrm>
            <a:off x="581192" y="1406337"/>
            <a:ext cx="11029615" cy="4569013"/>
          </a:xfrm>
        </p:spPr>
        <p:txBody>
          <a:bodyPr/>
          <a:lstStyle/>
          <a:p>
            <a:pPr marL="305435" indent="-305435"/>
            <a:r>
              <a:rPr lang="en-US" sz="1800" dirty="0">
                <a:ea typeface="+mn-lt"/>
                <a:cs typeface="+mn-lt"/>
              </a:rPr>
              <a:t>HTML Head tag is the first child of HTML. Head includes all the information related to webpage </a:t>
            </a:r>
            <a:r>
              <a:rPr lang="en-US" sz="1800" dirty="0" err="1">
                <a:ea typeface="+mn-lt"/>
                <a:cs typeface="+mn-lt"/>
              </a:rPr>
              <a:t>seo</a:t>
            </a:r>
            <a:r>
              <a:rPr lang="en-US" sz="1800" dirty="0">
                <a:ea typeface="+mn-lt"/>
                <a:cs typeface="+mn-lt"/>
              </a:rPr>
              <a:t>, </a:t>
            </a:r>
            <a:r>
              <a:rPr lang="en-US" sz="1800" dirty="0" err="1">
                <a:ea typeface="+mn-lt"/>
                <a:cs typeface="+mn-lt"/>
              </a:rPr>
              <a:t>css</a:t>
            </a:r>
            <a:r>
              <a:rPr lang="en-US" sz="1800" dirty="0">
                <a:ea typeface="+mn-lt"/>
                <a:cs typeface="+mn-lt"/>
              </a:rPr>
              <a:t> links, scripts and meta tags.</a:t>
            </a:r>
            <a:endParaRPr lang="en-US" sz="1800"/>
          </a:p>
          <a:p>
            <a:pPr marL="305435" indent="-305435"/>
            <a:endParaRPr lang="en-US" sz="1800" dirty="0">
              <a:ea typeface="+mn-lt"/>
              <a:cs typeface="+mn-lt"/>
            </a:endParaRPr>
          </a:p>
          <a:p>
            <a:pPr marL="305435" indent="-305435"/>
            <a:r>
              <a:rPr lang="en-US" sz="1800" dirty="0">
                <a:ea typeface="+mn-lt"/>
                <a:cs typeface="+mn-lt"/>
              </a:rPr>
              <a:t>Head is not visible to user. It is mainly for search engines and browsers.</a:t>
            </a:r>
            <a:endParaRPr lang="en-US" sz="1800" dirty="0"/>
          </a:p>
          <a:p>
            <a:pPr marL="305435" indent="-305435"/>
            <a:endParaRPr lang="en-US" sz="1800" dirty="0">
              <a:ea typeface="+mn-lt"/>
              <a:cs typeface="+mn-lt"/>
            </a:endParaRPr>
          </a:p>
          <a:p>
            <a:pPr marL="305435" indent="-305435"/>
            <a:r>
              <a:rPr lang="en-US" sz="1800" dirty="0">
                <a:ea typeface="+mn-lt"/>
                <a:cs typeface="+mn-lt"/>
              </a:rPr>
              <a:t>HTML Body Tag is used to define the body of our HTML Document, basically the content visible to the user.</a:t>
            </a:r>
            <a:endParaRPr lang="en-US" sz="1800" dirty="0"/>
          </a:p>
          <a:p>
            <a:pPr marL="305435" indent="-305435"/>
            <a:endParaRPr lang="en-US" sz="1800" dirty="0">
              <a:ea typeface="+mn-lt"/>
              <a:cs typeface="+mn-lt"/>
            </a:endParaRPr>
          </a:p>
          <a:p>
            <a:pPr marL="305435" indent="-305435"/>
            <a:r>
              <a:rPr lang="en-US" sz="1800" dirty="0">
                <a:ea typeface="+mn-lt"/>
                <a:cs typeface="+mn-lt"/>
              </a:rPr>
              <a:t>The Body Tag contain all visible contents of a web page like paragraph, headings, tables, lists, images, videos visible to user.</a:t>
            </a:r>
            <a:endParaRPr lang="en-US" sz="1800"/>
          </a:p>
          <a:p>
            <a:pPr marL="305435" indent="-305435"/>
            <a:endParaRPr lang="en-US" sz="1800" dirty="0">
              <a:ea typeface="+mn-lt"/>
              <a:cs typeface="+mn-lt"/>
            </a:endParaRPr>
          </a:p>
          <a:p>
            <a:pPr marL="305435" indent="-305435"/>
            <a:r>
              <a:rPr lang="en-US" sz="1800" dirty="0">
                <a:ea typeface="+mn-lt"/>
                <a:cs typeface="+mn-lt"/>
              </a:rPr>
              <a:t>By default, the body is 100% wide, has a white background, and took a margin of 8px.</a:t>
            </a:r>
            <a:endParaRPr lang="en-US" sz="1800" dirty="0"/>
          </a:p>
        </p:txBody>
      </p:sp>
    </p:spTree>
    <p:extLst>
      <p:ext uri="{BB962C8B-B14F-4D97-AF65-F5344CB8AC3E}">
        <p14:creationId xmlns:p14="http://schemas.microsoft.com/office/powerpoint/2010/main" val="760827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EAAE-1B42-168E-5848-830F3677C434}"/>
              </a:ext>
            </a:extLst>
          </p:cNvPr>
          <p:cNvSpPr>
            <a:spLocks noGrp="1"/>
          </p:cNvSpPr>
          <p:nvPr>
            <p:ph type="title"/>
          </p:nvPr>
        </p:nvSpPr>
        <p:spPr>
          <a:xfrm>
            <a:off x="581192" y="702156"/>
            <a:ext cx="11029616" cy="642381"/>
          </a:xfrm>
        </p:spPr>
        <p:txBody>
          <a:bodyPr/>
          <a:lstStyle/>
          <a:p>
            <a:r>
              <a:rPr lang="en-US" dirty="0"/>
              <a:t>Title and meta tag</a:t>
            </a:r>
          </a:p>
        </p:txBody>
      </p:sp>
      <p:sp>
        <p:nvSpPr>
          <p:cNvPr id="3" name="Content Placeholder 2">
            <a:extLst>
              <a:ext uri="{FF2B5EF4-FFF2-40B4-BE49-F238E27FC236}">
                <a16:creationId xmlns:a16="http://schemas.microsoft.com/office/drawing/2014/main" id="{ACC65798-3687-B1B3-7C14-80DD1AF1ECD5}"/>
              </a:ext>
            </a:extLst>
          </p:cNvPr>
          <p:cNvSpPr>
            <a:spLocks noGrp="1"/>
          </p:cNvSpPr>
          <p:nvPr>
            <p:ph idx="1"/>
          </p:nvPr>
        </p:nvSpPr>
        <p:spPr>
          <a:xfrm>
            <a:off x="581192" y="1535733"/>
            <a:ext cx="11029615" cy="4439617"/>
          </a:xfrm>
        </p:spPr>
        <p:txBody>
          <a:bodyPr vert="horz" lIns="91440" tIns="45720" rIns="91440" bIns="45720" rtlCol="0" anchor="ctr">
            <a:noAutofit/>
          </a:bodyPr>
          <a:lstStyle/>
          <a:p>
            <a:pPr marL="305435" indent="-305435"/>
            <a:r>
              <a:rPr lang="en-US" sz="1800" dirty="0">
                <a:ea typeface="+mn-lt"/>
                <a:cs typeface="+mn-lt"/>
              </a:rPr>
              <a:t>Title Tag is the compulsory child of HEAD. The title is compulsory and should be unique on all web pages. Title enhances search engine visibility of a webpage on various search engines. The maximum limit of characters inside the title tag is 70 for maximum search engines.</a:t>
            </a:r>
            <a:endParaRPr lang="en-US" sz="1800" dirty="0"/>
          </a:p>
          <a:p>
            <a:pPr marL="305435" indent="-305435"/>
            <a:endParaRPr lang="en-US" sz="1800" dirty="0">
              <a:ea typeface="+mn-lt"/>
              <a:cs typeface="+mn-lt"/>
            </a:endParaRPr>
          </a:p>
          <a:p>
            <a:pPr marL="305435" indent="-305435"/>
            <a:r>
              <a:rPr lang="en-US" sz="1800" dirty="0">
                <a:ea typeface="+mn-lt"/>
                <a:cs typeface="+mn-lt"/>
              </a:rPr>
              <a:t>Always use the first targeted keyword in the title for best </a:t>
            </a:r>
            <a:r>
              <a:rPr lang="en-US" sz="1800">
                <a:ea typeface="+mn-lt"/>
                <a:cs typeface="+mn-lt"/>
              </a:rPr>
              <a:t>SEO results.</a:t>
            </a:r>
            <a:endParaRPr lang="en-US" sz="1800"/>
          </a:p>
          <a:p>
            <a:pPr marL="305435" indent="-305435"/>
            <a:endParaRPr lang="en-US" sz="1800" dirty="0">
              <a:ea typeface="+mn-lt"/>
              <a:cs typeface="+mn-lt"/>
            </a:endParaRPr>
          </a:p>
          <a:p>
            <a:pPr marL="305435" indent="-305435"/>
            <a:r>
              <a:rPr lang="en-US" sz="1800" dirty="0">
                <a:ea typeface="+mn-lt"/>
                <a:cs typeface="+mn-lt"/>
              </a:rPr>
              <a:t>Meta charset was introduced in HTML5. Earlier meta tag with content and http-</a:t>
            </a:r>
            <a:r>
              <a:rPr lang="en-US" sz="1800" err="1">
                <a:ea typeface="+mn-lt"/>
                <a:cs typeface="+mn-lt"/>
              </a:rPr>
              <a:t>equiv</a:t>
            </a:r>
            <a:r>
              <a:rPr lang="en-US" sz="1800" dirty="0">
                <a:ea typeface="+mn-lt"/>
                <a:cs typeface="+mn-lt"/>
              </a:rPr>
              <a:t> was used to declare charset.</a:t>
            </a:r>
            <a:endParaRPr lang="en-US" sz="1800" dirty="0"/>
          </a:p>
          <a:p>
            <a:pPr marL="305435" indent="-305435"/>
            <a:endParaRPr lang="en-US" sz="1800" dirty="0">
              <a:ea typeface="+mn-lt"/>
              <a:cs typeface="+mn-lt"/>
            </a:endParaRPr>
          </a:p>
          <a:p>
            <a:pPr marL="305435" indent="-305435"/>
            <a:r>
              <a:rPr lang="en-US" sz="1800" dirty="0">
                <a:ea typeface="+mn-lt"/>
                <a:cs typeface="+mn-lt"/>
              </a:rPr>
              <a:t>Meta charset is used to declare webpage character encoding. The recommended charset for maximum websites is UTF-8. The default charset for Windows OS is windows-1252.</a:t>
            </a:r>
            <a:endParaRPr lang="en-US" sz="1800" dirty="0"/>
          </a:p>
        </p:txBody>
      </p:sp>
    </p:spTree>
    <p:extLst>
      <p:ext uri="{BB962C8B-B14F-4D97-AF65-F5344CB8AC3E}">
        <p14:creationId xmlns:p14="http://schemas.microsoft.com/office/powerpoint/2010/main" val="9033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HTML Heading Tag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2022210"/>
            <a:ext cx="11029615" cy="3773031"/>
          </a:xfrm>
        </p:spPr>
        <p:txBody>
          <a:bodyPr>
            <a:normAutofit/>
          </a:bodyPr>
          <a:lstStyle/>
          <a:p>
            <a:pPr marL="305435" indent="-305435"/>
            <a:r>
              <a:rPr lang="en-US" sz="1800" dirty="0">
                <a:ea typeface="+mn-lt"/>
                <a:cs typeface="+mn-lt"/>
              </a:rPr>
              <a:t>HTML headings can be defined with &lt;h1&gt; to &lt;h6&gt;</a:t>
            </a:r>
            <a:endParaRPr lang="en-US" sz="1800" dirty="0"/>
          </a:p>
          <a:p>
            <a:pPr marL="629920" lvl="1" indent="-305435"/>
            <a:r>
              <a:rPr lang="en-US" sz="1800" dirty="0">
                <a:ea typeface="+mn-lt"/>
                <a:cs typeface="+mn-lt"/>
              </a:rPr>
              <a:t>&lt;h1&gt; - most important heading</a:t>
            </a:r>
            <a:endParaRPr lang="en-US" sz="1800" dirty="0"/>
          </a:p>
          <a:p>
            <a:pPr marL="629920" lvl="1" indent="-305435"/>
            <a:r>
              <a:rPr lang="en-US" sz="1800" dirty="0">
                <a:ea typeface="+mn-lt"/>
                <a:cs typeface="+mn-lt"/>
              </a:rPr>
              <a:t>&lt;h6&gt; - least important heading</a:t>
            </a:r>
            <a:endParaRPr lang="en-US" sz="1800" dirty="0"/>
          </a:p>
          <a:p>
            <a:pPr marL="305435" indent="-305435"/>
            <a:endParaRPr lang="en-US" sz="1800" dirty="0"/>
          </a:p>
          <a:p>
            <a:pPr marL="305435" indent="-305435"/>
            <a:r>
              <a:rPr lang="en-US" sz="1800" dirty="0">
                <a:ea typeface="+mn-lt"/>
                <a:cs typeface="+mn-lt"/>
              </a:rPr>
              <a:t>Search engines use the headings to index the structure and content of your web pages.</a:t>
            </a:r>
            <a:endParaRPr lang="en-US" sz="1800" dirty="0"/>
          </a:p>
          <a:p>
            <a:pPr marL="305435" indent="-305435"/>
            <a:r>
              <a:rPr lang="en-US" sz="1800" dirty="0">
                <a:ea typeface="+mn-lt"/>
                <a:cs typeface="+mn-lt"/>
              </a:rPr>
              <a:t>Example:</a:t>
            </a:r>
          </a:p>
          <a:p>
            <a:pPr marL="629920" lvl="1" indent="-305435">
              <a:lnSpc>
                <a:spcPct val="110000"/>
              </a:lnSpc>
            </a:pPr>
            <a:r>
              <a:rPr lang="en-US" sz="1800" dirty="0">
                <a:ea typeface="+mn-lt"/>
                <a:cs typeface="+mn-lt"/>
              </a:rPr>
              <a:t>&lt;h1&gt;  Most Important Heading &lt;/h1&gt;</a:t>
            </a:r>
          </a:p>
          <a:p>
            <a:pPr marL="629920" lvl="1" indent="-305435">
              <a:lnSpc>
                <a:spcPct val="110000"/>
              </a:lnSpc>
            </a:pPr>
            <a:r>
              <a:rPr lang="en-US" sz="1800" dirty="0">
                <a:ea typeface="+mn-lt"/>
                <a:cs typeface="+mn-lt"/>
              </a:rPr>
              <a:t>&lt;h2&gt; Second Important Heading &lt;/h2&gt;</a:t>
            </a:r>
            <a:endParaRPr lang="en-US" sz="1800" dirty="0"/>
          </a:p>
        </p:txBody>
      </p:sp>
    </p:spTree>
    <p:extLst>
      <p:ext uri="{BB962C8B-B14F-4D97-AF65-F5344CB8AC3E}">
        <p14:creationId xmlns:p14="http://schemas.microsoft.com/office/powerpoint/2010/main" val="4284423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814909"/>
          </a:xfrm>
        </p:spPr>
        <p:txBody>
          <a:bodyPr/>
          <a:lstStyle/>
          <a:p>
            <a:r>
              <a:rPr lang="en-US" dirty="0">
                <a:ea typeface="+mj-lt"/>
                <a:cs typeface="+mj-lt"/>
              </a:rPr>
              <a:t>HTML Formatting Tag</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21355"/>
            <a:ext cx="5393691" cy="4453995"/>
          </a:xfrm>
        </p:spPr>
        <p:txBody>
          <a:bodyPr>
            <a:normAutofit/>
          </a:bodyPr>
          <a:lstStyle/>
          <a:p>
            <a:pPr marL="305435" indent="-305435"/>
            <a:r>
              <a:rPr lang="en-US" dirty="0">
                <a:ea typeface="+mn-lt"/>
                <a:cs typeface="+mn-lt"/>
              </a:rPr>
              <a:t>&lt;b&gt; - Apply Bold effect on content</a:t>
            </a:r>
            <a:endParaRPr lang="en-US" dirty="0"/>
          </a:p>
          <a:p>
            <a:pPr marL="305435" indent="-305435"/>
            <a:r>
              <a:rPr lang="en-US" dirty="0">
                <a:ea typeface="+mn-lt"/>
                <a:cs typeface="+mn-lt"/>
              </a:rPr>
              <a:t>&lt;</a:t>
            </a:r>
            <a:r>
              <a:rPr lang="en-US" dirty="0" err="1">
                <a:ea typeface="+mn-lt"/>
                <a:cs typeface="+mn-lt"/>
              </a:rPr>
              <a:t>i</a:t>
            </a:r>
            <a:r>
              <a:rPr lang="en-US" dirty="0">
                <a:ea typeface="+mn-lt"/>
                <a:cs typeface="+mn-lt"/>
              </a:rPr>
              <a:t>&gt; - Apply italic effect on content</a:t>
            </a:r>
            <a:endParaRPr lang="en-US" dirty="0"/>
          </a:p>
          <a:p>
            <a:pPr marL="305435" indent="-305435"/>
            <a:r>
              <a:rPr lang="en-US" dirty="0">
                <a:ea typeface="+mn-lt"/>
                <a:cs typeface="+mn-lt"/>
              </a:rPr>
              <a:t>&lt;u&gt; - Apply underline to the content</a:t>
            </a:r>
            <a:endParaRPr lang="en-US" dirty="0"/>
          </a:p>
          <a:p>
            <a:pPr marL="305435" indent="-305435"/>
            <a:r>
              <a:rPr lang="en-US" dirty="0">
                <a:ea typeface="+mn-lt"/>
                <a:cs typeface="+mn-lt"/>
              </a:rPr>
              <a:t>&lt;strong&gt; - Add on the importance to the content</a:t>
            </a:r>
            <a:endParaRPr lang="en-US" dirty="0"/>
          </a:p>
          <a:p>
            <a:pPr marL="305435" indent="-305435"/>
            <a:r>
              <a:rPr lang="en-US" dirty="0">
                <a:ea typeface="+mn-lt"/>
                <a:cs typeface="+mn-lt"/>
              </a:rPr>
              <a:t>&lt;</a:t>
            </a:r>
            <a:r>
              <a:rPr lang="en-US" dirty="0" err="1">
                <a:ea typeface="+mn-lt"/>
                <a:cs typeface="+mn-lt"/>
              </a:rPr>
              <a:t>em</a:t>
            </a:r>
            <a:r>
              <a:rPr lang="en-US" dirty="0">
                <a:ea typeface="+mn-lt"/>
                <a:cs typeface="+mn-lt"/>
              </a:rPr>
              <a:t>&gt; - Apply emphasized effect on content</a:t>
            </a:r>
            <a:endParaRPr lang="en-US" dirty="0"/>
          </a:p>
          <a:p>
            <a:pPr marL="305435" indent="-305435"/>
            <a:r>
              <a:rPr lang="en-US" dirty="0">
                <a:ea typeface="+mn-lt"/>
                <a:cs typeface="+mn-lt"/>
              </a:rPr>
              <a:t>&lt;ins&gt; - Insert content to web page</a:t>
            </a:r>
            <a:endParaRPr lang="en-US" dirty="0"/>
          </a:p>
          <a:p>
            <a:pPr marL="305435" indent="-305435"/>
            <a:r>
              <a:rPr lang="en-US" dirty="0">
                <a:ea typeface="+mn-lt"/>
                <a:cs typeface="+mn-lt"/>
              </a:rPr>
              <a:t>&lt;del&gt; - Use to delete the content</a:t>
            </a:r>
            <a:endParaRPr lang="en-US" dirty="0"/>
          </a:p>
        </p:txBody>
      </p:sp>
      <p:sp>
        <p:nvSpPr>
          <p:cNvPr id="5" name="Content Placeholder 2">
            <a:extLst>
              <a:ext uri="{FF2B5EF4-FFF2-40B4-BE49-F238E27FC236}">
                <a16:creationId xmlns:a16="http://schemas.microsoft.com/office/drawing/2014/main" id="{66059B92-04B9-3DCF-49FB-F27D2B7E0DBE}"/>
              </a:ext>
            </a:extLst>
          </p:cNvPr>
          <p:cNvSpPr txBox="1">
            <a:spLocks/>
          </p:cNvSpPr>
          <p:nvPr/>
        </p:nvSpPr>
        <p:spPr>
          <a:xfrm>
            <a:off x="5981328" y="1716887"/>
            <a:ext cx="5422446" cy="4324599"/>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dirty="0">
                <a:ea typeface="+mn-lt"/>
                <a:cs typeface="+mn-lt"/>
              </a:rPr>
              <a:t>&lt;mark&gt; - highlight the content</a:t>
            </a:r>
            <a:endParaRPr lang="en-US" dirty="0"/>
          </a:p>
          <a:p>
            <a:pPr marL="305435" indent="-305435"/>
            <a:r>
              <a:rPr lang="en-US" dirty="0">
                <a:ea typeface="+mn-lt"/>
                <a:cs typeface="+mn-lt"/>
              </a:rPr>
              <a:t>&lt;sub&gt; - Subscript text : ex – X2</a:t>
            </a:r>
            <a:endParaRPr lang="en-US" dirty="0"/>
          </a:p>
          <a:p>
            <a:pPr marL="305435" indent="-305435"/>
            <a:r>
              <a:rPr lang="en-US" dirty="0">
                <a:ea typeface="+mn-lt"/>
                <a:cs typeface="+mn-lt"/>
              </a:rPr>
              <a:t>&lt;sup&gt; - Superscript text : ex – X2</a:t>
            </a:r>
            <a:endParaRPr lang="en-US" dirty="0"/>
          </a:p>
          <a:p>
            <a:pPr marL="305435" indent="-305435"/>
            <a:r>
              <a:rPr lang="en-US" dirty="0">
                <a:ea typeface="+mn-lt"/>
                <a:cs typeface="+mn-lt"/>
              </a:rPr>
              <a:t>&lt;small&gt; - write content in smaller  font size than normal font size</a:t>
            </a:r>
            <a:endParaRPr lang="en-US" dirty="0"/>
          </a:p>
          <a:p>
            <a:pPr marL="305435" indent="-305435"/>
            <a:r>
              <a:rPr lang="en-US" dirty="0">
                <a:ea typeface="+mn-lt"/>
                <a:cs typeface="+mn-lt"/>
              </a:rPr>
              <a:t>&lt;big&gt; - Write content in bigger font size than normal font size</a:t>
            </a:r>
            <a:endParaRPr lang="en-US" dirty="0"/>
          </a:p>
          <a:p>
            <a:pPr marL="305435" indent="-305435"/>
            <a:endParaRPr lang="en-US"/>
          </a:p>
          <a:p>
            <a:pPr marL="305435" indent="-305435"/>
            <a:endParaRPr lang="en-US" dirty="0"/>
          </a:p>
        </p:txBody>
      </p:sp>
    </p:spTree>
    <p:extLst>
      <p:ext uri="{BB962C8B-B14F-4D97-AF65-F5344CB8AC3E}">
        <p14:creationId xmlns:p14="http://schemas.microsoft.com/office/powerpoint/2010/main" val="3593458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85513"/>
          </a:xfrm>
        </p:spPr>
        <p:txBody>
          <a:bodyPr/>
          <a:lstStyle/>
          <a:p>
            <a:r>
              <a:rPr lang="en-US" dirty="0"/>
              <a:t>Example :</a:t>
            </a:r>
          </a:p>
        </p:txBody>
      </p:sp>
      <p:pic>
        <p:nvPicPr>
          <p:cNvPr id="4" name="Picture 4" descr="A screen shot of a computer code&#10;&#10;Description automatically generated">
            <a:extLst>
              <a:ext uri="{FF2B5EF4-FFF2-40B4-BE49-F238E27FC236}">
                <a16:creationId xmlns:a16="http://schemas.microsoft.com/office/drawing/2014/main" id="{B8E46909-0A84-61F1-D0E5-916358066621}"/>
              </a:ext>
            </a:extLst>
          </p:cNvPr>
          <p:cNvPicPr>
            <a:picLocks noGrp="1" noChangeAspect="1"/>
          </p:cNvPicPr>
          <p:nvPr>
            <p:ph idx="1"/>
          </p:nvPr>
        </p:nvPicPr>
        <p:blipFill rotWithShape="1">
          <a:blip r:embed="rId3"/>
          <a:srcRect l="14862" t="101" r="14312"/>
          <a:stretch/>
        </p:blipFill>
        <p:spPr>
          <a:xfrm>
            <a:off x="3330319" y="1338688"/>
            <a:ext cx="5546894" cy="4176593"/>
          </a:xfrm>
        </p:spPr>
      </p:pic>
      <p:sp>
        <p:nvSpPr>
          <p:cNvPr id="5" name="TextBox 4">
            <a:extLst>
              <a:ext uri="{FF2B5EF4-FFF2-40B4-BE49-F238E27FC236}">
                <a16:creationId xmlns:a16="http://schemas.microsoft.com/office/drawing/2014/main" id="{90A09D87-9305-25BA-AF09-5474B98D820E}"/>
              </a:ext>
            </a:extLst>
          </p:cNvPr>
          <p:cNvSpPr txBox="1"/>
          <p:nvPr/>
        </p:nvSpPr>
        <p:spPr>
          <a:xfrm>
            <a:off x="1748287" y="5529532"/>
            <a:ext cx="901172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Image : Text-Formatting</a:t>
            </a:r>
          </a:p>
          <a:p>
            <a:pPr algn="ctr"/>
            <a:r>
              <a:rPr lang="en-US" sz="1400" dirty="0"/>
              <a:t>https://www.web4college.com/html/socialImages/html-text-formatting.png</a:t>
            </a:r>
          </a:p>
          <a:p>
            <a:endParaRPr lang="en-US" sz="1400" dirty="0"/>
          </a:p>
        </p:txBody>
      </p:sp>
    </p:spTree>
    <p:extLst>
      <p:ext uri="{BB962C8B-B14F-4D97-AF65-F5344CB8AC3E}">
        <p14:creationId xmlns:p14="http://schemas.microsoft.com/office/powerpoint/2010/main" val="156685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43022"/>
          </a:xfrm>
        </p:spPr>
        <p:txBody>
          <a:bodyPr/>
          <a:lstStyle/>
          <a:p>
            <a:r>
              <a:rPr lang="en-US" dirty="0">
                <a:ea typeface="+mj-lt"/>
                <a:cs typeface="+mj-lt"/>
              </a:rPr>
              <a:t>HTML Attributes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667456" y="1650750"/>
            <a:ext cx="10943351" cy="2743091"/>
          </a:xfrm>
        </p:spPr>
        <p:txBody>
          <a:bodyPr/>
          <a:lstStyle/>
          <a:p>
            <a:pPr marL="305435" indent="-305435"/>
            <a:r>
              <a:rPr lang="en-US" sz="2000" dirty="0">
                <a:ea typeface="+mn-lt"/>
                <a:cs typeface="+mn-lt"/>
              </a:rPr>
              <a:t>HTML elements can have attributes in opening or start tag. </a:t>
            </a:r>
          </a:p>
          <a:p>
            <a:pPr marL="305435" indent="-305435"/>
            <a:endParaRPr lang="en-US" sz="2000" dirty="0"/>
          </a:p>
          <a:p>
            <a:pPr marL="305435" indent="-305435"/>
            <a:r>
              <a:rPr lang="en-US" sz="2000" dirty="0">
                <a:ea typeface="+mn-lt"/>
                <a:cs typeface="+mn-lt"/>
              </a:rPr>
              <a:t>Attribute provides additional information about that element. </a:t>
            </a:r>
          </a:p>
          <a:p>
            <a:pPr marL="305435" indent="-305435"/>
            <a:endParaRPr lang="en-US" sz="2000" dirty="0"/>
          </a:p>
          <a:p>
            <a:pPr marL="305435" indent="-305435"/>
            <a:r>
              <a:rPr lang="en-US" sz="2000" dirty="0">
                <a:ea typeface="+mn-lt"/>
                <a:cs typeface="+mn-lt"/>
              </a:rPr>
              <a:t>HTML attributes are added in the opening tag and can have some value. Some popular Global Attributes are class, id, title, style etc.</a:t>
            </a:r>
            <a:endParaRPr lang="en-US" sz="2000" dirty="0"/>
          </a:p>
        </p:txBody>
      </p:sp>
      <p:pic>
        <p:nvPicPr>
          <p:cNvPr id="4" name="Picture 4" descr="A text box with text and text&#10;&#10;Description automatically generated">
            <a:extLst>
              <a:ext uri="{FF2B5EF4-FFF2-40B4-BE49-F238E27FC236}">
                <a16:creationId xmlns:a16="http://schemas.microsoft.com/office/drawing/2014/main" id="{C34BE1B3-6189-78EA-6959-69DA2943B820}"/>
              </a:ext>
            </a:extLst>
          </p:cNvPr>
          <p:cNvPicPr>
            <a:picLocks noChangeAspect="1"/>
          </p:cNvPicPr>
          <p:nvPr/>
        </p:nvPicPr>
        <p:blipFill rotWithShape="1">
          <a:blip r:embed="rId3"/>
          <a:srcRect r="254" b="18301"/>
          <a:stretch/>
        </p:blipFill>
        <p:spPr>
          <a:xfrm>
            <a:off x="4379345" y="4231354"/>
            <a:ext cx="6639471" cy="2118012"/>
          </a:xfrm>
          <a:prstGeom prst="rect">
            <a:avLst/>
          </a:prstGeom>
        </p:spPr>
      </p:pic>
    </p:spTree>
    <p:extLst>
      <p:ext uri="{BB962C8B-B14F-4D97-AF65-F5344CB8AC3E}">
        <p14:creationId xmlns:p14="http://schemas.microsoft.com/office/powerpoint/2010/main" val="2348697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28645"/>
          </a:xfrm>
        </p:spPr>
        <p:txBody>
          <a:bodyPr/>
          <a:lstStyle/>
          <a:p>
            <a:r>
              <a:rPr lang="en-US" dirty="0">
                <a:ea typeface="+mj-lt"/>
                <a:cs typeface="+mj-lt"/>
              </a:rPr>
              <a:t>What is Internet?</a:t>
            </a:r>
            <a:endParaRPr lang="en-US" dirty="0"/>
          </a:p>
        </p:txBody>
      </p:sp>
      <p:pic>
        <p:nvPicPr>
          <p:cNvPr id="4" name="Picture 4" descr="A computer and a house connected to a cloud&#10;&#10;Description automatically generated">
            <a:extLst>
              <a:ext uri="{FF2B5EF4-FFF2-40B4-BE49-F238E27FC236}">
                <a16:creationId xmlns:a16="http://schemas.microsoft.com/office/drawing/2014/main" id="{9899C8C9-490C-7204-4481-D57252084FC9}"/>
              </a:ext>
            </a:extLst>
          </p:cNvPr>
          <p:cNvPicPr>
            <a:picLocks noGrp="1" noChangeAspect="1"/>
          </p:cNvPicPr>
          <p:nvPr>
            <p:ph idx="1"/>
          </p:nvPr>
        </p:nvPicPr>
        <p:blipFill>
          <a:blip r:embed="rId3"/>
          <a:stretch>
            <a:fillRect/>
          </a:stretch>
        </p:blipFill>
        <p:spPr>
          <a:xfrm>
            <a:off x="2349017" y="2542147"/>
            <a:ext cx="7493964" cy="3634486"/>
          </a:xfrm>
        </p:spPr>
      </p:pic>
      <p:sp>
        <p:nvSpPr>
          <p:cNvPr id="5" name="TextBox 4">
            <a:extLst>
              <a:ext uri="{FF2B5EF4-FFF2-40B4-BE49-F238E27FC236}">
                <a16:creationId xmlns:a16="http://schemas.microsoft.com/office/drawing/2014/main" id="{8B2D9825-776E-5C76-6A8B-42E57381CACD}"/>
              </a:ext>
            </a:extLst>
          </p:cNvPr>
          <p:cNvSpPr txBox="1"/>
          <p:nvPr/>
        </p:nvSpPr>
        <p:spPr>
          <a:xfrm>
            <a:off x="655608" y="1431985"/>
            <a:ext cx="97737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Internet is a world-wide global system of interconnected computer networks.</a:t>
            </a:r>
          </a:p>
          <a:p>
            <a:endParaRPr lang="en-US" dirty="0"/>
          </a:p>
          <a:p>
            <a:r>
              <a:rPr lang="en-US" dirty="0">
                <a:ea typeface="+mn-lt"/>
                <a:cs typeface="+mn-lt"/>
              </a:rPr>
              <a:t>Internet uses the standard Internet Protocol (TCP/IP).</a:t>
            </a:r>
          </a:p>
        </p:txBody>
      </p:sp>
    </p:spTree>
    <p:extLst>
      <p:ext uri="{BB962C8B-B14F-4D97-AF65-F5344CB8AC3E}">
        <p14:creationId xmlns:p14="http://schemas.microsoft.com/office/powerpoint/2010/main" val="1732501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570494"/>
          </a:xfrm>
        </p:spPr>
        <p:txBody>
          <a:bodyPr/>
          <a:lstStyle/>
          <a:p>
            <a:r>
              <a:rPr lang="en-US" dirty="0">
                <a:ea typeface="+mj-lt"/>
                <a:cs typeface="+mj-lt"/>
              </a:rPr>
              <a:t>Attributes Type</a:t>
            </a:r>
            <a:endParaRPr lang="en-US" dirty="0"/>
          </a:p>
        </p:txBody>
      </p:sp>
      <p:graphicFrame>
        <p:nvGraphicFramePr>
          <p:cNvPr id="5" name="Content Placeholder 4">
            <a:extLst>
              <a:ext uri="{FF2B5EF4-FFF2-40B4-BE49-F238E27FC236}">
                <a16:creationId xmlns:a16="http://schemas.microsoft.com/office/drawing/2014/main" id="{2C77E346-66B6-587B-63F7-A4D41E122758}"/>
              </a:ext>
            </a:extLst>
          </p:cNvPr>
          <p:cNvGraphicFramePr>
            <a:graphicFrameLocks noGrp="1"/>
          </p:cNvGraphicFramePr>
          <p:nvPr>
            <p:ph idx="1"/>
            <p:extLst>
              <p:ext uri="{D42A27DB-BD31-4B8C-83A1-F6EECF244321}">
                <p14:modId xmlns:p14="http://schemas.microsoft.com/office/powerpoint/2010/main" val="2591807461"/>
              </p:ext>
            </p:extLst>
          </p:nvPr>
        </p:nvGraphicFramePr>
        <p:xfrm>
          <a:off x="575094" y="1480867"/>
          <a:ext cx="11009241" cy="4386649"/>
        </p:xfrm>
        <a:graphic>
          <a:graphicData uri="http://schemas.openxmlformats.org/drawingml/2006/table">
            <a:tbl>
              <a:tblPr firstRow="1" bandRow="1">
                <a:tableStyleId>{5C22544A-7EE6-4342-B048-85BDC9FD1C3A}</a:tableStyleId>
              </a:tblPr>
              <a:tblGrid>
                <a:gridCol w="3182816">
                  <a:extLst>
                    <a:ext uri="{9D8B030D-6E8A-4147-A177-3AD203B41FA5}">
                      <a16:colId xmlns:a16="http://schemas.microsoft.com/office/drawing/2014/main" val="1404349087"/>
                    </a:ext>
                  </a:extLst>
                </a:gridCol>
                <a:gridCol w="7826425">
                  <a:extLst>
                    <a:ext uri="{9D8B030D-6E8A-4147-A177-3AD203B41FA5}">
                      <a16:colId xmlns:a16="http://schemas.microsoft.com/office/drawing/2014/main" val="1100335636"/>
                    </a:ext>
                  </a:extLst>
                </a:gridCol>
              </a:tblGrid>
              <a:tr h="751305">
                <a:tc>
                  <a:txBody>
                    <a:bodyPr/>
                    <a:lstStyle/>
                    <a:p>
                      <a:r>
                        <a:rPr lang="en-US" sz="1800" dirty="0">
                          <a:effectLst/>
                        </a:rPr>
                        <a:t>Attribute Type</a:t>
                      </a:r>
                      <a:endParaRPr lang="en-US" dirty="0">
                        <a:effectLst/>
                      </a:endParaRPr>
                    </a:p>
                  </a:txBody>
                  <a:tcPr marL="0" marR="0" marT="0" marB="0" anchor="ctr"/>
                </a:tc>
                <a:tc>
                  <a:txBody>
                    <a:bodyPr/>
                    <a:lstStyle/>
                    <a:p>
                      <a:r>
                        <a:rPr lang="en-US" sz="1800" dirty="0">
                          <a:effectLst/>
                        </a:rPr>
                        <a:t>Meaning</a:t>
                      </a:r>
                      <a:endParaRPr lang="en-US" dirty="0">
                        <a:effectLst/>
                      </a:endParaRPr>
                    </a:p>
                  </a:txBody>
                  <a:tcPr marL="0" marR="0" marT="0" marB="0" anchor="ctr"/>
                </a:tc>
                <a:extLst>
                  <a:ext uri="{0D108BD9-81ED-4DB2-BD59-A6C34878D82A}">
                    <a16:rowId xmlns:a16="http://schemas.microsoft.com/office/drawing/2014/main" val="28253289"/>
                  </a:ext>
                </a:extLst>
              </a:tr>
              <a:tr h="751305">
                <a:tc>
                  <a:txBody>
                    <a:bodyPr/>
                    <a:lstStyle/>
                    <a:p>
                      <a:r>
                        <a:rPr lang="en-US" sz="1800" dirty="0">
                          <a:effectLst/>
                        </a:rPr>
                        <a:t>Global Attribute</a:t>
                      </a:r>
                      <a:endParaRPr lang="en-US" dirty="0">
                        <a:effectLst/>
                      </a:endParaRPr>
                    </a:p>
                  </a:txBody>
                  <a:tcPr marL="0" marR="0" marT="0" marB="0" anchor="ctr"/>
                </a:tc>
                <a:tc>
                  <a:txBody>
                    <a:bodyPr/>
                    <a:lstStyle/>
                    <a:p>
                      <a:r>
                        <a:rPr lang="en-US" sz="1800" dirty="0">
                          <a:effectLst/>
                        </a:rPr>
                        <a:t>Attributes meant for all html elements. Exp : class, id</a:t>
                      </a:r>
                      <a:endParaRPr lang="en-US" dirty="0">
                        <a:effectLst/>
                      </a:endParaRPr>
                    </a:p>
                  </a:txBody>
                  <a:tcPr marL="0" marR="0" marT="0" marB="0" anchor="ctr"/>
                </a:tc>
                <a:extLst>
                  <a:ext uri="{0D108BD9-81ED-4DB2-BD59-A6C34878D82A}">
                    <a16:rowId xmlns:a16="http://schemas.microsoft.com/office/drawing/2014/main" val="1699148645"/>
                  </a:ext>
                </a:extLst>
              </a:tr>
              <a:tr h="751305">
                <a:tc>
                  <a:txBody>
                    <a:bodyPr/>
                    <a:lstStyle/>
                    <a:p>
                      <a:r>
                        <a:rPr lang="en-US" sz="1800" dirty="0">
                          <a:effectLst/>
                        </a:rPr>
                        <a:t>Boolean Attribute</a:t>
                      </a:r>
                      <a:endParaRPr lang="en-US" dirty="0">
                        <a:effectLst/>
                      </a:endParaRPr>
                    </a:p>
                  </a:txBody>
                  <a:tcPr marL="0" marR="0" marT="0" marB="0" anchor="ctr"/>
                </a:tc>
                <a:tc>
                  <a:txBody>
                    <a:bodyPr/>
                    <a:lstStyle/>
                    <a:p>
                      <a:r>
                        <a:rPr lang="en-US" sz="1800" dirty="0">
                          <a:effectLst/>
                        </a:rPr>
                        <a:t>Attribute with Attribute name only, no </a:t>
                      </a:r>
                      <a:r>
                        <a:rPr lang="en-US" sz="1800" dirty="0" err="1">
                          <a:effectLst/>
                        </a:rPr>
                        <a:t>value.Exp</a:t>
                      </a:r>
                      <a:r>
                        <a:rPr lang="en-US" sz="1800" dirty="0">
                          <a:effectLst/>
                        </a:rPr>
                        <a:t> :disabled, hidden, reversed etc.</a:t>
                      </a:r>
                      <a:endParaRPr lang="en-US" dirty="0">
                        <a:effectLst/>
                      </a:endParaRPr>
                    </a:p>
                  </a:txBody>
                  <a:tcPr marL="0" marR="0" marT="0" marB="0" anchor="ctr"/>
                </a:tc>
                <a:extLst>
                  <a:ext uri="{0D108BD9-81ED-4DB2-BD59-A6C34878D82A}">
                    <a16:rowId xmlns:a16="http://schemas.microsoft.com/office/drawing/2014/main" val="2369648143"/>
                  </a:ext>
                </a:extLst>
              </a:tr>
              <a:tr h="1066367">
                <a:tc>
                  <a:txBody>
                    <a:bodyPr/>
                    <a:lstStyle/>
                    <a:p>
                      <a:r>
                        <a:rPr lang="en-US" sz="1800" dirty="0">
                          <a:effectLst/>
                        </a:rPr>
                        <a:t>Presentational Attributes</a:t>
                      </a:r>
                      <a:endParaRPr lang="en-US" dirty="0">
                        <a:effectLst/>
                      </a:endParaRPr>
                    </a:p>
                  </a:txBody>
                  <a:tcPr marL="0" marR="0" marT="0" marB="0" anchor="ctr"/>
                </a:tc>
                <a:tc>
                  <a:txBody>
                    <a:bodyPr/>
                    <a:lstStyle/>
                    <a:p>
                      <a:r>
                        <a:rPr lang="en-US" sz="1800" dirty="0">
                          <a:effectLst/>
                        </a:rPr>
                        <a:t>Attributes used to style HTML Elements. For example : style, size, color, border, </a:t>
                      </a:r>
                      <a:endParaRPr lang="en-US" dirty="0">
                        <a:effectLst/>
                      </a:endParaRPr>
                    </a:p>
                    <a:p>
                      <a:pPr lvl="0">
                        <a:buNone/>
                      </a:pPr>
                      <a:r>
                        <a:rPr lang="en-US" sz="1800" dirty="0" err="1">
                          <a:effectLst/>
                        </a:rPr>
                        <a:t>cellspacing</a:t>
                      </a:r>
                      <a:r>
                        <a:rPr lang="en-US" sz="1800" dirty="0">
                          <a:effectLst/>
                        </a:rPr>
                        <a:t>, cellpadding etc.</a:t>
                      </a:r>
                      <a:endParaRPr lang="en-US" dirty="0">
                        <a:effectLst/>
                      </a:endParaRPr>
                    </a:p>
                  </a:txBody>
                  <a:tcPr marL="0" marR="0" marT="0" marB="0" anchor="ctr"/>
                </a:tc>
                <a:extLst>
                  <a:ext uri="{0D108BD9-81ED-4DB2-BD59-A6C34878D82A}">
                    <a16:rowId xmlns:a16="http://schemas.microsoft.com/office/drawing/2014/main" val="1435928662"/>
                  </a:ext>
                </a:extLst>
              </a:tr>
              <a:tr h="1066367">
                <a:tc>
                  <a:txBody>
                    <a:bodyPr/>
                    <a:lstStyle/>
                    <a:p>
                      <a:r>
                        <a:rPr lang="en-US" sz="1800" dirty="0">
                          <a:effectLst/>
                        </a:rPr>
                        <a:t>Event Attributes</a:t>
                      </a:r>
                      <a:endParaRPr lang="en-US" dirty="0">
                        <a:effectLst/>
                      </a:endParaRPr>
                    </a:p>
                  </a:txBody>
                  <a:tcPr marL="0" marR="0" marT="0" marB="0" anchor="ctr"/>
                </a:tc>
                <a:tc>
                  <a:txBody>
                    <a:bodyPr/>
                    <a:lstStyle/>
                    <a:p>
                      <a:r>
                        <a:rPr lang="en-US" sz="1800">
                          <a:effectLst/>
                        </a:rPr>
                        <a:t>Event attributes are used to add </a:t>
                      </a:r>
                      <a:r>
                        <a:rPr lang="en-US" sz="1800" err="1">
                          <a:effectLst/>
                        </a:rPr>
                        <a:t>javascript</a:t>
                      </a:r>
                      <a:r>
                        <a:rPr lang="en-US" sz="1800">
                          <a:effectLst/>
                        </a:rPr>
                        <a:t> event on html element, like onclick, </a:t>
                      </a:r>
                      <a:endParaRPr lang="en-US">
                        <a:effectLst/>
                      </a:endParaRPr>
                    </a:p>
                    <a:p>
                      <a:pPr lvl="0">
                        <a:buNone/>
                      </a:pPr>
                      <a:r>
                        <a:rPr lang="en-US" sz="1800" dirty="0" err="1">
                          <a:effectLst/>
                        </a:rPr>
                        <a:t>onmouseover</a:t>
                      </a:r>
                      <a:r>
                        <a:rPr lang="en-US" sz="1800" dirty="0">
                          <a:effectLst/>
                        </a:rPr>
                        <a:t>, </a:t>
                      </a:r>
                      <a:r>
                        <a:rPr lang="en-US" sz="1800" dirty="0" err="1">
                          <a:effectLst/>
                        </a:rPr>
                        <a:t>onmouseout</a:t>
                      </a:r>
                      <a:r>
                        <a:rPr lang="en-US" sz="1800" dirty="0">
                          <a:effectLst/>
                        </a:rPr>
                        <a:t>, etc.</a:t>
                      </a:r>
                      <a:endParaRPr lang="en-US" dirty="0">
                        <a:effectLst/>
                      </a:endParaRPr>
                    </a:p>
                  </a:txBody>
                  <a:tcPr marL="0" marR="0" marT="0" marB="0" anchor="ctr"/>
                </a:tc>
                <a:extLst>
                  <a:ext uri="{0D108BD9-81ED-4DB2-BD59-A6C34878D82A}">
                    <a16:rowId xmlns:a16="http://schemas.microsoft.com/office/drawing/2014/main" val="2310909075"/>
                  </a:ext>
                </a:extLst>
              </a:tr>
            </a:tbl>
          </a:graphicData>
        </a:graphic>
      </p:graphicFrame>
    </p:spTree>
    <p:extLst>
      <p:ext uri="{BB962C8B-B14F-4D97-AF65-F5344CB8AC3E}">
        <p14:creationId xmlns:p14="http://schemas.microsoft.com/office/powerpoint/2010/main" val="1405999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28645"/>
          </a:xfrm>
        </p:spPr>
        <p:txBody>
          <a:bodyPr/>
          <a:lstStyle/>
          <a:p>
            <a:r>
              <a:rPr lang="en-US" dirty="0">
                <a:ea typeface="+mj-lt"/>
                <a:cs typeface="+mj-lt"/>
              </a:rPr>
              <a:t>HTML Attributes</a:t>
            </a:r>
            <a:endParaRPr lang="en-US" dirty="0"/>
          </a:p>
        </p:txBody>
      </p:sp>
      <p:graphicFrame>
        <p:nvGraphicFramePr>
          <p:cNvPr id="5" name="Content Placeholder 4">
            <a:extLst>
              <a:ext uri="{FF2B5EF4-FFF2-40B4-BE49-F238E27FC236}">
                <a16:creationId xmlns:a16="http://schemas.microsoft.com/office/drawing/2014/main" id="{2A67C0E3-A43C-EF2F-2A92-8CC5153C40F6}"/>
              </a:ext>
            </a:extLst>
          </p:cNvPr>
          <p:cNvGraphicFramePr>
            <a:graphicFrameLocks noGrp="1"/>
          </p:cNvGraphicFramePr>
          <p:nvPr>
            <p:ph idx="1"/>
            <p:extLst>
              <p:ext uri="{D42A27DB-BD31-4B8C-83A1-F6EECF244321}">
                <p14:modId xmlns:p14="http://schemas.microsoft.com/office/powerpoint/2010/main" val="2561576814"/>
              </p:ext>
            </p:extLst>
          </p:nvPr>
        </p:nvGraphicFramePr>
        <p:xfrm>
          <a:off x="575094" y="1610264"/>
          <a:ext cx="11029944" cy="4132894"/>
        </p:xfrm>
        <a:graphic>
          <a:graphicData uri="http://schemas.openxmlformats.org/drawingml/2006/table">
            <a:tbl>
              <a:tblPr firstRow="1" bandRow="1">
                <a:tableStyleId>{5C22544A-7EE6-4342-B048-85BDC9FD1C3A}</a:tableStyleId>
              </a:tblPr>
              <a:tblGrid>
                <a:gridCol w="2071687">
                  <a:extLst>
                    <a:ext uri="{9D8B030D-6E8A-4147-A177-3AD203B41FA5}">
                      <a16:colId xmlns:a16="http://schemas.microsoft.com/office/drawing/2014/main" val="769724571"/>
                    </a:ext>
                  </a:extLst>
                </a:gridCol>
                <a:gridCol w="2833687">
                  <a:extLst>
                    <a:ext uri="{9D8B030D-6E8A-4147-A177-3AD203B41FA5}">
                      <a16:colId xmlns:a16="http://schemas.microsoft.com/office/drawing/2014/main" val="2312389432"/>
                    </a:ext>
                  </a:extLst>
                </a:gridCol>
                <a:gridCol w="6124570">
                  <a:extLst>
                    <a:ext uri="{9D8B030D-6E8A-4147-A177-3AD203B41FA5}">
                      <a16:colId xmlns:a16="http://schemas.microsoft.com/office/drawing/2014/main" val="2026292199"/>
                    </a:ext>
                  </a:extLst>
                </a:gridCol>
              </a:tblGrid>
              <a:tr h="452592">
                <a:tc>
                  <a:txBody>
                    <a:bodyPr/>
                    <a:lstStyle/>
                    <a:p>
                      <a:pPr algn="ctr"/>
                      <a:r>
                        <a:rPr lang="en-US" sz="1800" dirty="0">
                          <a:effectLst/>
                        </a:rPr>
                        <a:t>Attribute</a:t>
                      </a:r>
                      <a:endParaRPr lang="en-US" dirty="0">
                        <a:effectLst/>
                      </a:endParaRPr>
                    </a:p>
                  </a:txBody>
                  <a:tcPr marL="0" marR="0" marT="0" marB="0" anchor="ctr"/>
                </a:tc>
                <a:tc>
                  <a:txBody>
                    <a:bodyPr/>
                    <a:lstStyle/>
                    <a:p>
                      <a:pPr algn="ctr"/>
                      <a:r>
                        <a:rPr lang="en-US" sz="1800" dirty="0">
                          <a:effectLst/>
                        </a:rPr>
                        <a:t>Element</a:t>
                      </a:r>
                      <a:endParaRPr lang="en-US" dirty="0">
                        <a:effectLst/>
                      </a:endParaRPr>
                    </a:p>
                  </a:txBody>
                  <a:tcPr marL="0" marR="0" marT="0" marB="0" anchor="ctr"/>
                </a:tc>
                <a:tc>
                  <a:txBody>
                    <a:bodyPr/>
                    <a:lstStyle/>
                    <a:p>
                      <a:pPr algn="ctr"/>
                      <a:r>
                        <a:rPr lang="en-US" sz="1800" dirty="0">
                          <a:effectLst/>
                        </a:rPr>
                        <a:t>Description</a:t>
                      </a:r>
                      <a:endParaRPr lang="en-US" dirty="0">
                        <a:effectLst/>
                      </a:endParaRPr>
                    </a:p>
                  </a:txBody>
                  <a:tcPr marL="0" marR="0" marT="0" marB="0" anchor="ctr"/>
                </a:tc>
                <a:extLst>
                  <a:ext uri="{0D108BD9-81ED-4DB2-BD59-A6C34878D82A}">
                    <a16:rowId xmlns:a16="http://schemas.microsoft.com/office/drawing/2014/main" val="2826820392"/>
                  </a:ext>
                </a:extLst>
              </a:tr>
              <a:tr h="452592">
                <a:tc>
                  <a:txBody>
                    <a:bodyPr/>
                    <a:lstStyle/>
                    <a:p>
                      <a:pPr algn="ctr"/>
                      <a:r>
                        <a:rPr lang="en-US" sz="1800" dirty="0">
                          <a:effectLst/>
                        </a:rPr>
                        <a:t>class</a:t>
                      </a:r>
                      <a:endParaRPr lang="en-US" dirty="0">
                        <a:effectLst/>
                      </a:endParaRPr>
                    </a:p>
                  </a:txBody>
                  <a:tcPr marL="0" marR="0" marT="0" marB="0" anchor="ctr"/>
                </a:tc>
                <a:tc>
                  <a:txBody>
                    <a:bodyPr/>
                    <a:lstStyle/>
                    <a:p>
                      <a:pPr algn="ctr"/>
                      <a:r>
                        <a:rPr lang="en-US" sz="1800" dirty="0">
                          <a:effectLst/>
                        </a:rPr>
                        <a:t>Global Attribute</a:t>
                      </a:r>
                      <a:endParaRPr lang="en-US" dirty="0">
                        <a:effectLst/>
                      </a:endParaRPr>
                    </a:p>
                  </a:txBody>
                  <a:tcPr marL="0" marR="0" marT="0" marB="0" anchor="ctr"/>
                </a:tc>
                <a:tc>
                  <a:txBody>
                    <a:bodyPr/>
                    <a:lstStyle/>
                    <a:p>
                      <a:pPr algn="ctr"/>
                      <a:r>
                        <a:rPr lang="en-US" sz="1800" dirty="0">
                          <a:effectLst/>
                        </a:rPr>
                        <a:t>used to group elements for </a:t>
                      </a:r>
                      <a:r>
                        <a:rPr lang="en-US" sz="1800" dirty="0" err="1">
                          <a:effectLst/>
                        </a:rPr>
                        <a:t>css</a:t>
                      </a:r>
                      <a:endParaRPr lang="en-US" dirty="0" err="1">
                        <a:effectLst/>
                      </a:endParaRPr>
                    </a:p>
                  </a:txBody>
                  <a:tcPr marL="0" marR="0" marT="0" marB="0" anchor="ctr"/>
                </a:tc>
                <a:extLst>
                  <a:ext uri="{0D108BD9-81ED-4DB2-BD59-A6C34878D82A}">
                    <a16:rowId xmlns:a16="http://schemas.microsoft.com/office/drawing/2014/main" val="432588846"/>
                  </a:ext>
                </a:extLst>
              </a:tr>
              <a:tr h="452592">
                <a:tc>
                  <a:txBody>
                    <a:bodyPr/>
                    <a:lstStyle/>
                    <a:p>
                      <a:pPr algn="ctr"/>
                      <a:r>
                        <a:rPr lang="en-US" sz="1800" dirty="0">
                          <a:effectLst/>
                        </a:rPr>
                        <a:t>id</a:t>
                      </a:r>
                      <a:endParaRPr lang="en-US" dirty="0">
                        <a:effectLst/>
                      </a:endParaRPr>
                    </a:p>
                  </a:txBody>
                  <a:tcPr marL="0" marR="0" marT="0" marB="0" anchor="ctr"/>
                </a:tc>
                <a:tc>
                  <a:txBody>
                    <a:bodyPr/>
                    <a:lstStyle/>
                    <a:p>
                      <a:pPr algn="ctr"/>
                      <a:r>
                        <a:rPr lang="en-US" sz="1800" dirty="0">
                          <a:effectLst/>
                        </a:rPr>
                        <a:t>Global Attribute</a:t>
                      </a:r>
                      <a:endParaRPr lang="en-US" dirty="0">
                        <a:effectLst/>
                      </a:endParaRPr>
                    </a:p>
                  </a:txBody>
                  <a:tcPr marL="0" marR="0" marT="0" marB="0" anchor="ctr"/>
                </a:tc>
                <a:tc>
                  <a:txBody>
                    <a:bodyPr/>
                    <a:lstStyle/>
                    <a:p>
                      <a:pPr algn="ctr"/>
                      <a:r>
                        <a:rPr lang="en-US" sz="1800" dirty="0">
                          <a:effectLst/>
                        </a:rPr>
                        <a:t>Assign a unique id for the element</a:t>
                      </a:r>
                      <a:endParaRPr lang="en-US" dirty="0">
                        <a:effectLst/>
                      </a:endParaRPr>
                    </a:p>
                  </a:txBody>
                  <a:tcPr marL="0" marR="0" marT="0" marB="0" anchor="ctr"/>
                </a:tc>
                <a:extLst>
                  <a:ext uri="{0D108BD9-81ED-4DB2-BD59-A6C34878D82A}">
                    <a16:rowId xmlns:a16="http://schemas.microsoft.com/office/drawing/2014/main" val="3512180839"/>
                  </a:ext>
                </a:extLst>
              </a:tr>
              <a:tr h="452592">
                <a:tc>
                  <a:txBody>
                    <a:bodyPr/>
                    <a:lstStyle/>
                    <a:p>
                      <a:pPr algn="ctr"/>
                      <a:r>
                        <a:rPr lang="en-US" sz="1800" dirty="0">
                          <a:effectLst/>
                        </a:rPr>
                        <a:t>name</a:t>
                      </a:r>
                      <a:endParaRPr lang="en-US" dirty="0">
                        <a:effectLst/>
                      </a:endParaRPr>
                    </a:p>
                  </a:txBody>
                  <a:tcPr marL="0" marR="0" marT="0" marB="0" anchor="ctr"/>
                </a:tc>
                <a:tc>
                  <a:txBody>
                    <a:bodyPr/>
                    <a:lstStyle/>
                    <a:p>
                      <a:pPr algn="ctr"/>
                      <a:r>
                        <a:rPr lang="en-US" sz="1800" dirty="0">
                          <a:effectLst/>
                        </a:rPr>
                        <a:t>Global Attribute</a:t>
                      </a:r>
                      <a:endParaRPr lang="en-US" dirty="0">
                        <a:effectLst/>
                      </a:endParaRPr>
                    </a:p>
                  </a:txBody>
                  <a:tcPr marL="0" marR="0" marT="0" marB="0" anchor="ctr"/>
                </a:tc>
                <a:tc>
                  <a:txBody>
                    <a:bodyPr/>
                    <a:lstStyle/>
                    <a:p>
                      <a:pPr algn="ctr"/>
                      <a:r>
                        <a:rPr lang="en-US" sz="1800" dirty="0">
                          <a:effectLst/>
                        </a:rPr>
                        <a:t>Assign name of an element</a:t>
                      </a:r>
                      <a:endParaRPr lang="en-US" dirty="0">
                        <a:effectLst/>
                      </a:endParaRPr>
                    </a:p>
                  </a:txBody>
                  <a:tcPr marL="0" marR="0" marT="0" marB="0" anchor="ctr"/>
                </a:tc>
                <a:extLst>
                  <a:ext uri="{0D108BD9-81ED-4DB2-BD59-A6C34878D82A}">
                    <a16:rowId xmlns:a16="http://schemas.microsoft.com/office/drawing/2014/main" val="1138368326"/>
                  </a:ext>
                </a:extLst>
              </a:tr>
              <a:tr h="653746">
                <a:tc>
                  <a:txBody>
                    <a:bodyPr/>
                    <a:lstStyle/>
                    <a:p>
                      <a:pPr algn="ctr"/>
                      <a:r>
                        <a:rPr lang="en-US" sz="1800" dirty="0">
                          <a:effectLst/>
                        </a:rPr>
                        <a:t>style</a:t>
                      </a:r>
                      <a:endParaRPr lang="en-US" dirty="0">
                        <a:effectLst/>
                      </a:endParaRPr>
                    </a:p>
                  </a:txBody>
                  <a:tcPr marL="0" marR="0" marT="0" marB="0" anchor="ctr"/>
                </a:tc>
                <a:tc>
                  <a:txBody>
                    <a:bodyPr/>
                    <a:lstStyle/>
                    <a:p>
                      <a:pPr algn="ctr"/>
                      <a:r>
                        <a:rPr lang="en-US" sz="1800" dirty="0">
                          <a:effectLst/>
                        </a:rPr>
                        <a:t>Global Attribute</a:t>
                      </a:r>
                      <a:endParaRPr lang="en-US" dirty="0">
                        <a:effectLst/>
                      </a:endParaRPr>
                    </a:p>
                  </a:txBody>
                  <a:tcPr marL="0" marR="0" marT="0" marB="0" anchor="ctr"/>
                </a:tc>
                <a:tc>
                  <a:txBody>
                    <a:bodyPr/>
                    <a:lstStyle/>
                    <a:p>
                      <a:pPr algn="ctr"/>
                      <a:r>
                        <a:rPr lang="en-US" sz="1800" dirty="0">
                          <a:effectLst/>
                        </a:rPr>
                        <a:t>CSS attribute for tags (Specifies an inline style for an element)</a:t>
                      </a:r>
                      <a:endParaRPr lang="en-US" dirty="0">
                        <a:effectLst/>
                      </a:endParaRPr>
                    </a:p>
                  </a:txBody>
                  <a:tcPr marL="0" marR="0" marT="0" marB="0" anchor="ctr"/>
                </a:tc>
                <a:extLst>
                  <a:ext uri="{0D108BD9-81ED-4DB2-BD59-A6C34878D82A}">
                    <a16:rowId xmlns:a16="http://schemas.microsoft.com/office/drawing/2014/main" val="4275430647"/>
                  </a:ext>
                </a:extLst>
              </a:tr>
              <a:tr h="571500">
                <a:tc>
                  <a:txBody>
                    <a:bodyPr/>
                    <a:lstStyle/>
                    <a:p>
                      <a:pPr algn="ctr"/>
                      <a:r>
                        <a:rPr lang="en-US" sz="1800" dirty="0">
                          <a:effectLst/>
                        </a:rPr>
                        <a:t>title</a:t>
                      </a:r>
                      <a:endParaRPr lang="en-US" dirty="0">
                        <a:effectLst/>
                      </a:endParaRPr>
                    </a:p>
                  </a:txBody>
                  <a:tcPr marL="0" marR="0" marT="0" marB="0" anchor="ctr"/>
                </a:tc>
                <a:tc>
                  <a:txBody>
                    <a:bodyPr/>
                    <a:lstStyle/>
                    <a:p>
                      <a:pPr algn="ctr"/>
                      <a:r>
                        <a:rPr lang="en-US" sz="1800" dirty="0">
                          <a:effectLst/>
                        </a:rPr>
                        <a:t>Global Attribute</a:t>
                      </a:r>
                      <a:endParaRPr lang="en-US" dirty="0">
                        <a:effectLst/>
                      </a:endParaRPr>
                    </a:p>
                  </a:txBody>
                  <a:tcPr marL="0" marR="0" marT="0" marB="0" anchor="ctr"/>
                </a:tc>
                <a:tc>
                  <a:txBody>
                    <a:bodyPr/>
                    <a:lstStyle/>
                    <a:p>
                      <a:pPr algn="ctr"/>
                      <a:r>
                        <a:rPr lang="en-US" sz="1800" dirty="0">
                          <a:effectLst/>
                        </a:rPr>
                        <a:t>Specifies extra information about an element (displayed as a </a:t>
                      </a:r>
                      <a:endParaRPr lang="en-US" dirty="0">
                        <a:effectLst/>
                      </a:endParaRPr>
                    </a:p>
                    <a:p>
                      <a:pPr lvl="0" algn="ctr">
                        <a:buNone/>
                      </a:pPr>
                      <a:r>
                        <a:rPr lang="en-US" sz="1800" dirty="0">
                          <a:effectLst/>
                        </a:rPr>
                        <a:t>tooltip)</a:t>
                      </a:r>
                      <a:endParaRPr lang="en-US" dirty="0">
                        <a:effectLst/>
                      </a:endParaRPr>
                    </a:p>
                  </a:txBody>
                  <a:tcPr marL="0" marR="0" marT="0" marB="0" anchor="ctr"/>
                </a:tc>
                <a:extLst>
                  <a:ext uri="{0D108BD9-81ED-4DB2-BD59-A6C34878D82A}">
                    <a16:rowId xmlns:a16="http://schemas.microsoft.com/office/drawing/2014/main" val="2633554707"/>
                  </a:ext>
                </a:extLst>
              </a:tr>
              <a:tr h="571500">
                <a:tc>
                  <a:txBody>
                    <a:bodyPr/>
                    <a:lstStyle/>
                    <a:p>
                      <a:pPr lvl="0" algn="ctr">
                        <a:lnSpc>
                          <a:spcPct val="100000"/>
                        </a:lnSpc>
                        <a:spcBef>
                          <a:spcPts val="0"/>
                        </a:spcBef>
                        <a:spcAft>
                          <a:spcPts val="0"/>
                        </a:spcAft>
                        <a:buNone/>
                      </a:pPr>
                      <a:r>
                        <a:rPr lang="en-US" sz="1800" b="0" i="0" u="none" strike="noStrike" noProof="0" dirty="0">
                          <a:effectLst/>
                          <a:latin typeface="Franklin Gothic Book"/>
                        </a:rPr>
                        <a:t>type</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effectLst/>
                          <a:latin typeface="Franklin Gothic Book"/>
                        </a:rPr>
                        <a:t>&lt;input&gt;, &lt;audio&gt;, &lt;video&gt;,&lt;embed&gt;, &lt;</a:t>
                      </a:r>
                      <a:r>
                        <a:rPr lang="en-US" sz="1800" b="0" i="0" u="none" strike="noStrike" noProof="0" dirty="0" err="1">
                          <a:effectLst/>
                          <a:latin typeface="Franklin Gothic Book"/>
                        </a:rPr>
                        <a:t>iframe</a:t>
                      </a:r>
                      <a:r>
                        <a:rPr lang="en-US" sz="1800" b="0" i="0" u="none" strike="noStrike" noProof="0" dirty="0">
                          <a:effectLst/>
                          <a:latin typeface="Franklin Gothic Book"/>
                        </a:rPr>
                        <a:t>&gt;, &lt;source&gt;, &lt;script&gt;,&lt;track&gt;, &lt;</a:t>
                      </a:r>
                      <a:r>
                        <a:rPr lang="en-US" sz="1800" b="0" i="0" u="none" strike="noStrike" noProof="0" dirty="0" err="1">
                          <a:effectLst/>
                          <a:latin typeface="Franklin Gothic Book"/>
                        </a:rPr>
                        <a:t>ol</a:t>
                      </a:r>
                      <a:r>
                        <a:rPr lang="en-US" sz="1800" b="0" i="0" u="none" strike="noStrike" noProof="0" dirty="0">
                          <a:effectLst/>
                          <a:latin typeface="Franklin Gothic Book"/>
                        </a:rPr>
                        <a:t>&gt;</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effectLst/>
                          <a:latin typeface="Franklin Gothic Book"/>
                        </a:rPr>
                        <a:t>Defines type of element.</a:t>
                      </a:r>
                      <a:endParaRPr lang="en-US" dirty="0"/>
                    </a:p>
                  </a:txBody>
                  <a:tcPr marL="0" marR="0" marT="0" marB="0" anchor="ctr"/>
                </a:tc>
                <a:extLst>
                  <a:ext uri="{0D108BD9-81ED-4DB2-BD59-A6C34878D82A}">
                    <a16:rowId xmlns:a16="http://schemas.microsoft.com/office/drawing/2014/main" val="3612403060"/>
                  </a:ext>
                </a:extLst>
              </a:tr>
            </a:tbl>
          </a:graphicData>
        </a:graphic>
      </p:graphicFrame>
    </p:spTree>
    <p:extLst>
      <p:ext uri="{BB962C8B-B14F-4D97-AF65-F5344CB8AC3E}">
        <p14:creationId xmlns:p14="http://schemas.microsoft.com/office/powerpoint/2010/main" val="2462099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15239" cy="685513"/>
          </a:xfrm>
        </p:spPr>
        <p:txBody>
          <a:bodyPr/>
          <a:lstStyle/>
          <a:p>
            <a:r>
              <a:rPr lang="en-US" dirty="0">
                <a:ea typeface="+mj-lt"/>
                <a:cs typeface="+mj-lt"/>
              </a:rPr>
              <a:t>HTML ATTRIBUTES</a:t>
            </a:r>
          </a:p>
        </p:txBody>
      </p:sp>
      <p:graphicFrame>
        <p:nvGraphicFramePr>
          <p:cNvPr id="7" name="Content Placeholder 6">
            <a:extLst>
              <a:ext uri="{FF2B5EF4-FFF2-40B4-BE49-F238E27FC236}">
                <a16:creationId xmlns:a16="http://schemas.microsoft.com/office/drawing/2014/main" id="{5CAF6D39-08B0-B41A-FCE9-21F159F6DFC4}"/>
              </a:ext>
            </a:extLst>
          </p:cNvPr>
          <p:cNvGraphicFramePr>
            <a:graphicFrameLocks noGrp="1"/>
          </p:cNvGraphicFramePr>
          <p:nvPr>
            <p:ph idx="1"/>
            <p:extLst>
              <p:ext uri="{D42A27DB-BD31-4B8C-83A1-F6EECF244321}">
                <p14:modId xmlns:p14="http://schemas.microsoft.com/office/powerpoint/2010/main" val="3332072450"/>
              </p:ext>
            </p:extLst>
          </p:nvPr>
        </p:nvGraphicFramePr>
        <p:xfrm>
          <a:off x="575094" y="1466490"/>
          <a:ext cx="11029942" cy="4553984"/>
        </p:xfrm>
        <a:graphic>
          <a:graphicData uri="http://schemas.openxmlformats.org/drawingml/2006/table">
            <a:tbl>
              <a:tblPr firstRow="1" bandRow="1">
                <a:tableStyleId>{5C22544A-7EE6-4342-B048-85BDC9FD1C3A}</a:tableStyleId>
              </a:tblPr>
              <a:tblGrid>
                <a:gridCol w="2000250">
                  <a:extLst>
                    <a:ext uri="{9D8B030D-6E8A-4147-A177-3AD203B41FA5}">
                      <a16:colId xmlns:a16="http://schemas.microsoft.com/office/drawing/2014/main" val="3153189962"/>
                    </a:ext>
                  </a:extLst>
                </a:gridCol>
                <a:gridCol w="3405187">
                  <a:extLst>
                    <a:ext uri="{9D8B030D-6E8A-4147-A177-3AD203B41FA5}">
                      <a16:colId xmlns:a16="http://schemas.microsoft.com/office/drawing/2014/main" val="2899085919"/>
                    </a:ext>
                  </a:extLst>
                </a:gridCol>
                <a:gridCol w="5624505">
                  <a:extLst>
                    <a:ext uri="{9D8B030D-6E8A-4147-A177-3AD203B41FA5}">
                      <a16:colId xmlns:a16="http://schemas.microsoft.com/office/drawing/2014/main" val="1783939847"/>
                    </a:ext>
                  </a:extLst>
                </a:gridCol>
              </a:tblGrid>
              <a:tr h="450103">
                <a:tc>
                  <a:txBody>
                    <a:bodyPr/>
                    <a:lstStyle/>
                    <a:p>
                      <a:pPr algn="ctr"/>
                      <a:r>
                        <a:rPr lang="en-US" sz="1800" dirty="0">
                          <a:effectLst/>
                        </a:rPr>
                        <a:t>Attribute</a:t>
                      </a:r>
                      <a:endParaRPr lang="en-US" dirty="0">
                        <a:effectLst/>
                      </a:endParaRPr>
                    </a:p>
                  </a:txBody>
                  <a:tcPr marL="0" marR="0" marT="0" marB="0" anchor="ctr"/>
                </a:tc>
                <a:tc>
                  <a:txBody>
                    <a:bodyPr/>
                    <a:lstStyle/>
                    <a:p>
                      <a:pPr algn="ctr"/>
                      <a:r>
                        <a:rPr lang="en-US" sz="1800" dirty="0">
                          <a:effectLst/>
                        </a:rPr>
                        <a:t>Element</a:t>
                      </a:r>
                      <a:endParaRPr lang="en-US" dirty="0">
                        <a:effectLst/>
                      </a:endParaRPr>
                    </a:p>
                  </a:txBody>
                  <a:tcPr marL="0" marR="0" marT="0" marB="0" anchor="ctr"/>
                </a:tc>
                <a:tc>
                  <a:txBody>
                    <a:bodyPr/>
                    <a:lstStyle/>
                    <a:p>
                      <a:pPr algn="ctr"/>
                      <a:r>
                        <a:rPr lang="en-US" sz="1800" dirty="0">
                          <a:effectLst/>
                        </a:rPr>
                        <a:t>Description</a:t>
                      </a:r>
                      <a:endParaRPr lang="en-US" dirty="0">
                        <a:effectLst/>
                      </a:endParaRPr>
                    </a:p>
                  </a:txBody>
                  <a:tcPr marL="0" marR="0" marT="0" marB="0" anchor="ctr"/>
                </a:tc>
                <a:extLst>
                  <a:ext uri="{0D108BD9-81ED-4DB2-BD59-A6C34878D82A}">
                    <a16:rowId xmlns:a16="http://schemas.microsoft.com/office/drawing/2014/main" val="2413261902"/>
                  </a:ext>
                </a:extLst>
              </a:tr>
              <a:tr h="1059065">
                <a:tc>
                  <a:txBody>
                    <a:bodyPr/>
                    <a:lstStyle/>
                    <a:p>
                      <a:pPr algn="ctr"/>
                      <a:r>
                        <a:rPr lang="en-US" sz="1800" err="1">
                          <a:effectLst/>
                        </a:rPr>
                        <a:t>src</a:t>
                      </a:r>
                      <a:endParaRPr lang="en-US" err="1">
                        <a:effectLst/>
                      </a:endParaRPr>
                    </a:p>
                  </a:txBody>
                  <a:tcPr marL="0" marR="0" marT="0" marB="0" anchor="ctr"/>
                </a:tc>
                <a:tc>
                  <a:txBody>
                    <a:bodyPr/>
                    <a:lstStyle/>
                    <a:p>
                      <a:pPr algn="ctr"/>
                      <a:r>
                        <a:rPr lang="en-US" sz="1800" dirty="0">
                          <a:effectLst/>
                        </a:rPr>
                        <a:t>&lt;</a:t>
                      </a:r>
                      <a:r>
                        <a:rPr lang="en-US" sz="1800" err="1">
                          <a:effectLst/>
                        </a:rPr>
                        <a:t>img</a:t>
                      </a:r>
                      <a:r>
                        <a:rPr lang="en-US" sz="1800" dirty="0">
                          <a:effectLst/>
                        </a:rPr>
                        <a:t>&gt;, &lt;script&gt;, &lt;input&gt;,&lt;audio&gt;, &lt;video&gt;, &lt;embed&gt;,&lt;</a:t>
                      </a:r>
                      <a:r>
                        <a:rPr lang="en-US" sz="1800" err="1">
                          <a:effectLst/>
                        </a:rPr>
                        <a:t>iframe</a:t>
                      </a:r>
                      <a:r>
                        <a:rPr lang="en-US" sz="1800" dirty="0">
                          <a:effectLst/>
                        </a:rPr>
                        <a:t>&gt;, &lt;source&gt;, &lt;track&gt;</a:t>
                      </a:r>
                      <a:endParaRPr lang="en-US" dirty="0">
                        <a:effectLst/>
                      </a:endParaRPr>
                    </a:p>
                  </a:txBody>
                  <a:tcPr marL="0" marR="0" marT="0" marB="0" anchor="ctr"/>
                </a:tc>
                <a:tc>
                  <a:txBody>
                    <a:bodyPr/>
                    <a:lstStyle/>
                    <a:p>
                      <a:pPr algn="ctr"/>
                      <a:r>
                        <a:rPr lang="en-US" sz="1800" dirty="0">
                          <a:effectLst/>
                        </a:rPr>
                        <a:t>source of media element</a:t>
                      </a:r>
                      <a:endParaRPr lang="en-US" dirty="0">
                        <a:effectLst/>
                      </a:endParaRPr>
                    </a:p>
                  </a:txBody>
                  <a:tcPr marL="0" marR="0" marT="0" marB="0" anchor="ctr"/>
                </a:tc>
                <a:extLst>
                  <a:ext uri="{0D108BD9-81ED-4DB2-BD59-A6C34878D82A}">
                    <a16:rowId xmlns:a16="http://schemas.microsoft.com/office/drawing/2014/main" val="2315562675"/>
                  </a:ext>
                </a:extLst>
              </a:tr>
              <a:tr h="450103">
                <a:tc>
                  <a:txBody>
                    <a:bodyPr/>
                    <a:lstStyle/>
                    <a:p>
                      <a:pPr algn="ctr"/>
                      <a:r>
                        <a:rPr lang="en-US" sz="1800" err="1">
                          <a:effectLst/>
                        </a:rPr>
                        <a:t>href</a:t>
                      </a:r>
                      <a:endParaRPr lang="en-US" err="1">
                        <a:effectLst/>
                      </a:endParaRPr>
                    </a:p>
                  </a:txBody>
                  <a:tcPr marL="0" marR="0" marT="0" marB="0" anchor="ctr"/>
                </a:tc>
                <a:tc>
                  <a:txBody>
                    <a:bodyPr/>
                    <a:lstStyle/>
                    <a:p>
                      <a:pPr algn="ctr"/>
                      <a:r>
                        <a:rPr lang="en-US" sz="1800" dirty="0">
                          <a:effectLst/>
                        </a:rPr>
                        <a:t>&lt;a&gt;, &lt;link&gt;, &lt;base&gt;</a:t>
                      </a:r>
                      <a:endParaRPr lang="en-US" dirty="0">
                        <a:effectLst/>
                      </a:endParaRPr>
                    </a:p>
                  </a:txBody>
                  <a:tcPr marL="0" marR="0" marT="0" marB="0" anchor="ctr"/>
                </a:tc>
                <a:tc>
                  <a:txBody>
                    <a:bodyPr/>
                    <a:lstStyle/>
                    <a:p>
                      <a:pPr algn="ctr"/>
                      <a:r>
                        <a:rPr lang="en-US" sz="1800" dirty="0">
                          <a:effectLst/>
                        </a:rPr>
                        <a:t>hypertext reference, path of hyperlink ( &lt;a&gt;) and link tag</a:t>
                      </a:r>
                      <a:endParaRPr lang="en-US" dirty="0">
                        <a:effectLst/>
                      </a:endParaRPr>
                    </a:p>
                  </a:txBody>
                  <a:tcPr marL="0" marR="0" marT="0" marB="0" anchor="ctr"/>
                </a:tc>
                <a:extLst>
                  <a:ext uri="{0D108BD9-81ED-4DB2-BD59-A6C34878D82A}">
                    <a16:rowId xmlns:a16="http://schemas.microsoft.com/office/drawing/2014/main" val="541956028"/>
                  </a:ext>
                </a:extLst>
              </a:tr>
              <a:tr h="714870">
                <a:tc>
                  <a:txBody>
                    <a:bodyPr/>
                    <a:lstStyle/>
                    <a:p>
                      <a:pPr lvl="0" algn="ctr">
                        <a:buNone/>
                      </a:pPr>
                      <a:r>
                        <a:rPr lang="en-US" sz="1800" dirty="0">
                          <a:effectLst/>
                        </a:rPr>
                        <a:t>width</a:t>
                      </a:r>
                    </a:p>
                  </a:txBody>
                  <a:tcPr marL="0" marR="0" marT="0" marB="0" anchor="ctr"/>
                </a:tc>
                <a:tc>
                  <a:txBody>
                    <a:bodyPr/>
                    <a:lstStyle/>
                    <a:p>
                      <a:pPr lvl="0" algn="ctr">
                        <a:lnSpc>
                          <a:spcPct val="100000"/>
                        </a:lnSpc>
                        <a:spcBef>
                          <a:spcPts val="0"/>
                        </a:spcBef>
                        <a:spcAft>
                          <a:spcPts val="0"/>
                        </a:spcAft>
                        <a:buNone/>
                      </a:pPr>
                      <a:r>
                        <a:rPr lang="en-US" sz="1800" b="0" i="0" u="none" strike="noStrike" noProof="0" dirty="0">
                          <a:effectLst/>
                          <a:latin typeface="Franklin Gothic Book"/>
                        </a:rPr>
                        <a:t>&lt;</a:t>
                      </a:r>
                      <a:r>
                        <a:rPr lang="en-US" sz="1800" b="0" i="0" u="none" strike="noStrike" noProof="0" dirty="0" err="1">
                          <a:effectLst/>
                          <a:latin typeface="Franklin Gothic Book"/>
                        </a:rPr>
                        <a:t>img</a:t>
                      </a:r>
                      <a:r>
                        <a:rPr lang="en-US" sz="1800" b="0" i="0" u="none" strike="noStrike" noProof="0" dirty="0">
                          <a:effectLst/>
                          <a:latin typeface="Franklin Gothic Book"/>
                        </a:rPr>
                        <a:t>&gt;, &lt;embed&gt;, &lt;video&gt;, &lt;</a:t>
                      </a:r>
                      <a:r>
                        <a:rPr lang="en-US" sz="1800" b="0" i="0" u="none" strike="noStrike" noProof="0" dirty="0" err="1">
                          <a:effectLst/>
                          <a:latin typeface="Franklin Gothic Book"/>
                        </a:rPr>
                        <a:t>iframe</a:t>
                      </a:r>
                      <a:r>
                        <a:rPr lang="en-US" sz="1800" b="0" i="0" u="none" strike="noStrike" noProof="0" dirty="0">
                          <a:effectLst/>
                          <a:latin typeface="Franklin Gothic Book"/>
                        </a:rPr>
                        <a:t>&gt;</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effectLst/>
                          <a:latin typeface="Franklin Gothic Book"/>
                        </a:rPr>
                        <a:t>Set width of element</a:t>
                      </a:r>
                      <a:endParaRPr lang="en-US" dirty="0"/>
                    </a:p>
                  </a:txBody>
                  <a:tcPr marL="0" marR="0" marT="0" marB="0" anchor="ctr"/>
                </a:tc>
                <a:extLst>
                  <a:ext uri="{0D108BD9-81ED-4DB2-BD59-A6C34878D82A}">
                    <a16:rowId xmlns:a16="http://schemas.microsoft.com/office/drawing/2014/main" val="3569972913"/>
                  </a:ext>
                </a:extLst>
              </a:tr>
              <a:tr h="714870">
                <a:tc>
                  <a:txBody>
                    <a:bodyPr/>
                    <a:lstStyle/>
                    <a:p>
                      <a:pPr lvl="0" algn="ctr">
                        <a:lnSpc>
                          <a:spcPct val="100000"/>
                        </a:lnSpc>
                        <a:spcBef>
                          <a:spcPts val="0"/>
                        </a:spcBef>
                        <a:spcAft>
                          <a:spcPts val="0"/>
                        </a:spcAft>
                        <a:buNone/>
                      </a:pPr>
                      <a:r>
                        <a:rPr lang="en-US" sz="1800" b="0" i="0" u="none" strike="noStrike" noProof="0" dirty="0">
                          <a:effectLst/>
                          <a:latin typeface="Franklin Gothic Book"/>
                        </a:rPr>
                        <a:t>height</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latin typeface="Franklin Gothic Book"/>
                        </a:rPr>
                        <a:t>&lt;</a:t>
                      </a:r>
                      <a:r>
                        <a:rPr lang="en-US" sz="1800" b="0" i="0" u="none" strike="noStrike" noProof="0" dirty="0" err="1">
                          <a:latin typeface="Franklin Gothic Book"/>
                        </a:rPr>
                        <a:t>img</a:t>
                      </a:r>
                      <a:r>
                        <a:rPr lang="en-US" sz="1800" b="0" i="0" u="none" strike="noStrike" noProof="0" dirty="0">
                          <a:latin typeface="Franklin Gothic Book"/>
                        </a:rPr>
                        <a:t>&gt;, &lt;embed&gt;, &lt;video&gt;, &lt;</a:t>
                      </a:r>
                      <a:r>
                        <a:rPr lang="en-US" sz="1800" b="0" i="0" u="none" strike="noStrike" noProof="0" dirty="0" err="1">
                          <a:latin typeface="Franklin Gothic Book"/>
                        </a:rPr>
                        <a:t>iframe</a:t>
                      </a:r>
                      <a:r>
                        <a:rPr lang="en-US" sz="1800" b="0" i="0" u="none" strike="noStrike" noProof="0" dirty="0">
                          <a:latin typeface="Franklin Gothic Book"/>
                        </a:rPr>
                        <a:t>&gt;</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solidFill>
                            <a:srgbClr val="000000"/>
                          </a:solidFill>
                          <a:effectLst/>
                        </a:rPr>
                        <a:t>Set height of element</a:t>
                      </a:r>
                    </a:p>
                  </a:txBody>
                  <a:tcPr marL="0" marR="0" marT="0" marB="0" anchor="ctr"/>
                </a:tc>
                <a:extLst>
                  <a:ext uri="{0D108BD9-81ED-4DB2-BD59-A6C34878D82A}">
                    <a16:rowId xmlns:a16="http://schemas.microsoft.com/office/drawing/2014/main" val="2771860603"/>
                  </a:ext>
                </a:extLst>
              </a:tr>
              <a:tr h="450103">
                <a:tc>
                  <a:txBody>
                    <a:bodyPr/>
                    <a:lstStyle/>
                    <a:p>
                      <a:pPr lvl="0" algn="ctr">
                        <a:lnSpc>
                          <a:spcPct val="100000"/>
                        </a:lnSpc>
                        <a:spcBef>
                          <a:spcPts val="0"/>
                        </a:spcBef>
                        <a:spcAft>
                          <a:spcPts val="0"/>
                        </a:spcAft>
                        <a:buNone/>
                      </a:pPr>
                      <a:r>
                        <a:rPr lang="en-US" sz="1800" b="0" i="0" u="none" strike="noStrike" noProof="0" dirty="0">
                          <a:effectLst/>
                        </a:rPr>
                        <a:t>value</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latin typeface="Franklin Gothic Book"/>
                        </a:rPr>
                        <a:t>&lt;input&gt;, &lt;option&gt;</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effectLst/>
                          <a:latin typeface="Franklin Gothic Book"/>
                        </a:rPr>
                        <a:t>Set default value of element visible at </a:t>
                      </a:r>
                      <a:r>
                        <a:rPr lang="en-US" sz="1800" b="0" i="0" u="none" strike="noStrike" noProof="0" dirty="0" err="1">
                          <a:effectLst/>
                          <a:latin typeface="Franklin Gothic Book"/>
                        </a:rPr>
                        <a:t>pageload</a:t>
                      </a:r>
                      <a:endParaRPr lang="en-US" dirty="0" err="1"/>
                    </a:p>
                  </a:txBody>
                  <a:tcPr marL="0" marR="0" marT="0" marB="0" anchor="ctr"/>
                </a:tc>
                <a:extLst>
                  <a:ext uri="{0D108BD9-81ED-4DB2-BD59-A6C34878D82A}">
                    <a16:rowId xmlns:a16="http://schemas.microsoft.com/office/drawing/2014/main" val="2030105147"/>
                  </a:ext>
                </a:extLst>
              </a:tr>
              <a:tr h="714870">
                <a:tc>
                  <a:txBody>
                    <a:bodyPr/>
                    <a:lstStyle/>
                    <a:p>
                      <a:pPr lvl="0" algn="ctr">
                        <a:lnSpc>
                          <a:spcPct val="100000"/>
                        </a:lnSpc>
                        <a:spcBef>
                          <a:spcPts val="0"/>
                        </a:spcBef>
                        <a:spcAft>
                          <a:spcPts val="0"/>
                        </a:spcAft>
                        <a:buNone/>
                      </a:pPr>
                      <a:r>
                        <a:rPr lang="en-US" sz="1800" b="0" i="0" u="none" strike="noStrike" noProof="0" dirty="0">
                          <a:effectLst/>
                          <a:latin typeface="Franklin Gothic Book"/>
                        </a:rPr>
                        <a:t>size</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t>&lt;input&gt;, &lt;select&gt;</a:t>
                      </a:r>
                      <a:endParaRPr lang="en-US" dirty="0"/>
                    </a:p>
                  </a:txBody>
                  <a:tcPr marL="0" marR="0" marT="0" marB="0" anchor="ctr"/>
                </a:tc>
                <a:tc>
                  <a:txBody>
                    <a:bodyPr/>
                    <a:lstStyle/>
                    <a:p>
                      <a:pPr lvl="0" algn="ctr">
                        <a:lnSpc>
                          <a:spcPct val="100000"/>
                        </a:lnSpc>
                        <a:spcBef>
                          <a:spcPts val="0"/>
                        </a:spcBef>
                        <a:spcAft>
                          <a:spcPts val="0"/>
                        </a:spcAft>
                        <a:buNone/>
                      </a:pPr>
                      <a:r>
                        <a:rPr lang="en-US" sz="1800" b="0" i="0" u="none" strike="noStrike" noProof="0" dirty="0">
                          <a:effectLst/>
                        </a:rPr>
                        <a:t>Width of element in </a:t>
                      </a:r>
                      <a:r>
                        <a:rPr lang="en-US" sz="1800" b="0" i="0" u="none" strike="noStrike" noProof="0" dirty="0" err="1">
                          <a:effectLst/>
                        </a:rPr>
                        <a:t>px</a:t>
                      </a:r>
                      <a:r>
                        <a:rPr lang="en-US" sz="1800" b="0" i="0" u="none" strike="noStrike" noProof="0" dirty="0">
                          <a:effectLst/>
                        </a:rPr>
                        <a:t>. For input type text, size means no of characters</a:t>
                      </a:r>
                      <a:endParaRPr lang="en-US" dirty="0"/>
                    </a:p>
                  </a:txBody>
                  <a:tcPr marL="0" marR="0" marT="0" marB="0" anchor="ctr"/>
                </a:tc>
                <a:extLst>
                  <a:ext uri="{0D108BD9-81ED-4DB2-BD59-A6C34878D82A}">
                    <a16:rowId xmlns:a16="http://schemas.microsoft.com/office/drawing/2014/main" val="1853038836"/>
                  </a:ext>
                </a:extLst>
              </a:tr>
            </a:tbl>
          </a:graphicData>
        </a:graphic>
      </p:graphicFrame>
    </p:spTree>
    <p:extLst>
      <p:ext uri="{BB962C8B-B14F-4D97-AF65-F5344CB8AC3E}">
        <p14:creationId xmlns:p14="http://schemas.microsoft.com/office/powerpoint/2010/main" val="214251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85513"/>
          </a:xfrm>
        </p:spPr>
        <p:txBody>
          <a:bodyPr/>
          <a:lstStyle/>
          <a:p>
            <a:r>
              <a:rPr lang="en-US" dirty="0">
                <a:ea typeface="+mj-lt"/>
                <a:cs typeface="+mj-lt"/>
              </a:rPr>
              <a:t>HTML Block and Inline Elements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406336"/>
            <a:ext cx="11029615" cy="4569014"/>
          </a:xfrm>
        </p:spPr>
        <p:txBody>
          <a:bodyPr/>
          <a:lstStyle/>
          <a:p>
            <a:pPr marL="305435" indent="-305435"/>
            <a:r>
              <a:rPr lang="en-US" sz="1800" dirty="0">
                <a:ea typeface="+mn-lt"/>
                <a:cs typeface="+mn-lt"/>
              </a:rPr>
              <a:t>HTML Elements are classified as Block Level and Inline Level elements on the basics of their display. </a:t>
            </a:r>
            <a:endParaRPr lang="en-US" sz="1800"/>
          </a:p>
          <a:p>
            <a:pPr marL="305435" indent="-305435"/>
            <a:endParaRPr lang="en-US" sz="1800" dirty="0">
              <a:ea typeface="+mn-lt"/>
              <a:cs typeface="+mn-lt"/>
            </a:endParaRPr>
          </a:p>
          <a:p>
            <a:pPr marL="305435" indent="-305435"/>
            <a:r>
              <a:rPr lang="en-US" sz="1800" dirty="0">
                <a:ea typeface="+mn-lt"/>
                <a:cs typeface="+mn-lt"/>
              </a:rPr>
              <a:t>Some elements display as blocks and some inline.</a:t>
            </a:r>
            <a:endParaRPr lang="en-US" sz="1800"/>
          </a:p>
          <a:p>
            <a:pPr marL="305435" indent="-305435"/>
            <a:endParaRPr lang="en-US" sz="1800" dirty="0">
              <a:ea typeface="+mn-lt"/>
              <a:cs typeface="+mn-lt"/>
            </a:endParaRPr>
          </a:p>
          <a:p>
            <a:pPr marL="305435" indent="-305435"/>
            <a:r>
              <a:rPr lang="en-US" sz="1800" dirty="0">
                <a:ea typeface="+mn-lt"/>
                <a:cs typeface="+mn-lt"/>
              </a:rPr>
              <a:t>Block Vs Inline</a:t>
            </a:r>
            <a:endParaRPr lang="en-US" sz="1800"/>
          </a:p>
          <a:p>
            <a:pPr marL="305435" indent="-305435"/>
            <a:endParaRPr lang="en-US" sz="1800" dirty="0">
              <a:ea typeface="+mn-lt"/>
              <a:cs typeface="+mn-lt"/>
            </a:endParaRPr>
          </a:p>
          <a:p>
            <a:pPr marL="305435" indent="-305435"/>
            <a:r>
              <a:rPr lang="en-US" sz="1800" dirty="0">
                <a:ea typeface="+mn-lt"/>
                <a:cs typeface="+mn-lt"/>
              </a:rPr>
              <a:t>&lt;p&gt; &lt;div&gt; &lt;h1&gt; &lt; h2&gt; &lt;address&gt; </a:t>
            </a:r>
            <a:r>
              <a:rPr lang="en-US" sz="1800" err="1">
                <a:ea typeface="+mn-lt"/>
                <a:cs typeface="+mn-lt"/>
              </a:rPr>
              <a:t>etc</a:t>
            </a:r>
            <a:r>
              <a:rPr lang="en-US" sz="1800" dirty="0">
                <a:ea typeface="+mn-lt"/>
                <a:cs typeface="+mn-lt"/>
              </a:rPr>
              <a:t> are block level elements, </a:t>
            </a:r>
            <a:endParaRPr lang="en-US" sz="1800"/>
          </a:p>
          <a:p>
            <a:pPr marL="305435" indent="-305435"/>
            <a:endParaRPr lang="en-US" sz="1800" dirty="0">
              <a:ea typeface="+mn-lt"/>
              <a:cs typeface="+mn-lt"/>
            </a:endParaRPr>
          </a:p>
          <a:p>
            <a:pPr marL="305435" indent="-305435"/>
            <a:r>
              <a:rPr lang="en-US" sz="1800" dirty="0">
                <a:ea typeface="+mn-lt"/>
                <a:cs typeface="+mn-lt"/>
              </a:rPr>
              <a:t>&lt;b&gt;, &lt;strong&gt;, &lt;</a:t>
            </a:r>
            <a:r>
              <a:rPr lang="en-US" sz="1800" dirty="0" err="1">
                <a:ea typeface="+mn-lt"/>
                <a:cs typeface="+mn-lt"/>
              </a:rPr>
              <a:t>i</a:t>
            </a:r>
            <a:r>
              <a:rPr lang="en-US" sz="1800" dirty="0">
                <a:ea typeface="+mn-lt"/>
                <a:cs typeface="+mn-lt"/>
              </a:rPr>
              <a:t>&gt;, &lt;span&gt;, &lt;u&gt; and &lt;s&gt; are inline level elements.</a:t>
            </a:r>
            <a:endParaRPr lang="en-US" sz="1800"/>
          </a:p>
        </p:txBody>
      </p:sp>
    </p:spTree>
    <p:extLst>
      <p:ext uri="{BB962C8B-B14F-4D97-AF65-F5344CB8AC3E}">
        <p14:creationId xmlns:p14="http://schemas.microsoft.com/office/powerpoint/2010/main" val="2922416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14268"/>
          </a:xfrm>
        </p:spPr>
        <p:txBody>
          <a:bodyPr/>
          <a:lstStyle/>
          <a:p>
            <a:r>
              <a:rPr lang="en-US" dirty="0"/>
              <a:t>DIV and span tag</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21355"/>
            <a:ext cx="11029615" cy="4453995"/>
          </a:xfrm>
        </p:spPr>
        <p:txBody>
          <a:bodyPr/>
          <a:lstStyle/>
          <a:p>
            <a:pPr marL="305435" indent="-305435"/>
            <a:r>
              <a:rPr lang="en-US" sz="1800" b="1" dirty="0">
                <a:ea typeface="+mn-lt"/>
                <a:cs typeface="+mn-lt"/>
              </a:rPr>
              <a:t>Div tag</a:t>
            </a:r>
            <a:endParaRPr lang="en-US" sz="1800" b="1" dirty="0"/>
          </a:p>
          <a:p>
            <a:pPr marL="629920" lvl="1" indent="-305435"/>
            <a:r>
              <a:rPr lang="en-US" sz="1600" dirty="0">
                <a:ea typeface="+mn-lt"/>
                <a:cs typeface="+mn-lt"/>
              </a:rPr>
              <a:t>Html div tag is used to create divisions. Div is block level, thus starting from the new line and occupying the full width of </a:t>
            </a:r>
            <a:r>
              <a:rPr lang="en-US" sz="1600">
                <a:ea typeface="+mn-lt"/>
                <a:cs typeface="+mn-lt"/>
              </a:rPr>
              <a:t>the parent. Div all block level elements.</a:t>
            </a:r>
            <a:endParaRPr lang="en-US" sz="1600"/>
          </a:p>
          <a:p>
            <a:pPr marL="629920" lvl="1" indent="-305435"/>
            <a:endParaRPr lang="en-US" sz="1600" dirty="0">
              <a:ea typeface="+mn-lt"/>
              <a:cs typeface="+mn-lt"/>
            </a:endParaRPr>
          </a:p>
          <a:p>
            <a:pPr marL="305435" indent="-305435"/>
            <a:r>
              <a:rPr lang="en-US" sz="1800" b="1" dirty="0">
                <a:ea typeface="+mn-lt"/>
                <a:cs typeface="+mn-lt"/>
              </a:rPr>
              <a:t>Span tag</a:t>
            </a:r>
            <a:endParaRPr lang="en-US" sz="1800" b="1" dirty="0"/>
          </a:p>
          <a:p>
            <a:pPr marL="629920" lvl="1" indent="-305435"/>
            <a:r>
              <a:rPr lang="en-US" sz="1600" dirty="0">
                <a:ea typeface="+mn-lt"/>
                <a:cs typeface="+mn-lt"/>
              </a:rPr>
              <a:t>Html span tag is used to create division inside line. Span is inline level, thus starts in the same line and occupy width of content. Span is used to group inline level elements.</a:t>
            </a:r>
            <a:endParaRPr lang="en-US" sz="1600"/>
          </a:p>
          <a:p>
            <a:pPr marL="305435" indent="-305435"/>
            <a:endParaRPr lang="en-US" sz="1800" dirty="0"/>
          </a:p>
        </p:txBody>
      </p:sp>
    </p:spTree>
    <p:extLst>
      <p:ext uri="{BB962C8B-B14F-4D97-AF65-F5344CB8AC3E}">
        <p14:creationId xmlns:p14="http://schemas.microsoft.com/office/powerpoint/2010/main" val="2494149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t>Lists</a:t>
            </a:r>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895167"/>
            <a:ext cx="5911276" cy="4080183"/>
          </a:xfrm>
        </p:spPr>
        <p:txBody>
          <a:bodyPr/>
          <a:lstStyle/>
          <a:p>
            <a:pPr marL="305435" indent="-305435"/>
            <a:r>
              <a:rPr lang="en-US" sz="1800" dirty="0">
                <a:ea typeface="+mn-lt"/>
                <a:cs typeface="+mn-lt"/>
              </a:rPr>
              <a:t>HTML Lists includes three type of lists to show single or multiple list item. These three lists are Unordered List, Ordered List and Description List, formerly known as Definition List.</a:t>
            </a:r>
            <a:endParaRPr lang="en-US" sz="1800" dirty="0"/>
          </a:p>
          <a:p>
            <a:pPr marL="305435" indent="-305435"/>
            <a:endParaRPr lang="en-US" sz="1800" dirty="0">
              <a:ea typeface="+mn-lt"/>
              <a:cs typeface="+mn-lt"/>
            </a:endParaRPr>
          </a:p>
          <a:p>
            <a:pPr marL="305435" indent="-305435"/>
            <a:r>
              <a:rPr lang="en-US" sz="1800" dirty="0">
                <a:ea typeface="+mn-lt"/>
                <a:cs typeface="+mn-lt"/>
              </a:rPr>
              <a:t>There are three types of list in HTML, </a:t>
            </a:r>
            <a:r>
              <a:rPr lang="en-US" sz="1800" err="1">
                <a:ea typeface="+mn-lt"/>
                <a:cs typeface="+mn-lt"/>
              </a:rPr>
              <a:t>i.e</a:t>
            </a:r>
            <a:r>
              <a:rPr lang="en-US" sz="1800" dirty="0">
                <a:ea typeface="+mn-lt"/>
                <a:cs typeface="+mn-lt"/>
              </a:rPr>
              <a:t>, unordered lists , ordered lists &amp; description list.</a:t>
            </a:r>
            <a:endParaRPr lang="en-US" sz="1800" dirty="0"/>
          </a:p>
          <a:p>
            <a:pPr marL="305435" indent="-305435"/>
            <a:endParaRPr lang="en-US" sz="1800" dirty="0">
              <a:ea typeface="+mn-lt"/>
              <a:cs typeface="+mn-lt"/>
            </a:endParaRPr>
          </a:p>
          <a:p>
            <a:pPr marL="305435" indent="-305435"/>
            <a:r>
              <a:rPr lang="en-US" sz="1800" dirty="0">
                <a:ea typeface="+mn-lt"/>
                <a:cs typeface="+mn-lt"/>
              </a:rPr>
              <a:t>The </a:t>
            </a:r>
            <a:r>
              <a:rPr lang="en-US" sz="1800" err="1">
                <a:ea typeface="+mn-lt"/>
                <a:cs typeface="+mn-lt"/>
              </a:rPr>
              <a:t>ul</a:t>
            </a:r>
            <a:r>
              <a:rPr lang="en-US" sz="1800" dirty="0">
                <a:ea typeface="+mn-lt"/>
                <a:cs typeface="+mn-lt"/>
              </a:rPr>
              <a:t> tag is used to define unordered list and the </a:t>
            </a:r>
            <a:r>
              <a:rPr lang="en-US" sz="1800" err="1">
                <a:ea typeface="+mn-lt"/>
                <a:cs typeface="+mn-lt"/>
              </a:rPr>
              <a:t>ol</a:t>
            </a:r>
            <a:r>
              <a:rPr lang="en-US" sz="1800" dirty="0">
                <a:ea typeface="+mn-lt"/>
                <a:cs typeface="+mn-lt"/>
              </a:rPr>
              <a:t> tag is used to define ordered list. Inside the list, the li tag is used to define each list item.</a:t>
            </a:r>
            <a:endParaRPr lang="en-US" sz="1800"/>
          </a:p>
        </p:txBody>
      </p:sp>
      <p:pic>
        <p:nvPicPr>
          <p:cNvPr id="4" name="Picture 4" descr="A black screen with yellow text&#10;&#10;Description automatically generated">
            <a:extLst>
              <a:ext uri="{FF2B5EF4-FFF2-40B4-BE49-F238E27FC236}">
                <a16:creationId xmlns:a16="http://schemas.microsoft.com/office/drawing/2014/main" id="{B191D7CC-A6AD-86BC-FD46-C9FB34501220}"/>
              </a:ext>
            </a:extLst>
          </p:cNvPr>
          <p:cNvPicPr>
            <a:picLocks noChangeAspect="1"/>
          </p:cNvPicPr>
          <p:nvPr/>
        </p:nvPicPr>
        <p:blipFill>
          <a:blip r:embed="rId3"/>
          <a:stretch>
            <a:fillRect/>
          </a:stretch>
        </p:blipFill>
        <p:spPr>
          <a:xfrm>
            <a:off x="6866626" y="1982539"/>
            <a:ext cx="5115463" cy="2562241"/>
          </a:xfrm>
          <a:prstGeom prst="rect">
            <a:avLst/>
          </a:prstGeom>
        </p:spPr>
      </p:pic>
      <p:sp>
        <p:nvSpPr>
          <p:cNvPr id="5" name="TextBox 4">
            <a:extLst>
              <a:ext uri="{FF2B5EF4-FFF2-40B4-BE49-F238E27FC236}">
                <a16:creationId xmlns:a16="http://schemas.microsoft.com/office/drawing/2014/main" id="{AB51A6CE-1FEC-2E94-E840-2561605A65A5}"/>
              </a:ext>
            </a:extLst>
          </p:cNvPr>
          <p:cNvSpPr txBox="1"/>
          <p:nvPr/>
        </p:nvSpPr>
        <p:spPr>
          <a:xfrm>
            <a:off x="8218098" y="462375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Image : Ordered List</a:t>
            </a:r>
          </a:p>
          <a:p>
            <a:endParaRPr lang="en-US"/>
          </a:p>
        </p:txBody>
      </p:sp>
      <p:sp>
        <p:nvSpPr>
          <p:cNvPr id="6" name="TextBox 5">
            <a:extLst>
              <a:ext uri="{FF2B5EF4-FFF2-40B4-BE49-F238E27FC236}">
                <a16:creationId xmlns:a16="http://schemas.microsoft.com/office/drawing/2014/main" id="{D8BA5DFA-7E95-289E-4358-60BE25ED2C77}"/>
              </a:ext>
            </a:extLst>
          </p:cNvPr>
          <p:cNvSpPr txBox="1"/>
          <p:nvPr/>
        </p:nvSpPr>
        <p:spPr>
          <a:xfrm>
            <a:off x="6967268" y="5055079"/>
            <a:ext cx="489980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dirty="0"/>
              <a:t>https://www.edupointbd.com/order-list-unorder-list-description-list/</a:t>
            </a:r>
            <a:endParaRPr lang="en-US"/>
          </a:p>
        </p:txBody>
      </p:sp>
    </p:spTree>
    <p:extLst>
      <p:ext uri="{BB962C8B-B14F-4D97-AF65-F5344CB8AC3E}">
        <p14:creationId xmlns:p14="http://schemas.microsoft.com/office/powerpoint/2010/main" val="52247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56758"/>
          </a:xfrm>
        </p:spPr>
        <p:txBody>
          <a:bodyPr>
            <a:normAutofit/>
          </a:bodyPr>
          <a:lstStyle/>
          <a:p>
            <a:r>
              <a:rPr lang="en-US" dirty="0"/>
              <a:t>lists</a:t>
            </a:r>
          </a:p>
        </p:txBody>
      </p:sp>
      <p:pic>
        <p:nvPicPr>
          <p:cNvPr id="4" name="Picture 4" descr="A black and white screen with green text&#10;&#10;Description automatically generated">
            <a:extLst>
              <a:ext uri="{FF2B5EF4-FFF2-40B4-BE49-F238E27FC236}">
                <a16:creationId xmlns:a16="http://schemas.microsoft.com/office/drawing/2014/main" id="{E294B1D7-5641-2E75-6E8B-E491CE5EB40E}"/>
              </a:ext>
            </a:extLst>
          </p:cNvPr>
          <p:cNvPicPr>
            <a:picLocks noGrp="1" noChangeAspect="1"/>
          </p:cNvPicPr>
          <p:nvPr>
            <p:ph idx="1"/>
          </p:nvPr>
        </p:nvPicPr>
        <p:blipFill>
          <a:blip r:embed="rId2"/>
          <a:stretch>
            <a:fillRect/>
          </a:stretch>
        </p:blipFill>
        <p:spPr>
          <a:xfrm>
            <a:off x="6161147" y="1581415"/>
            <a:ext cx="5476875" cy="3571875"/>
          </a:xfrm>
        </p:spPr>
      </p:pic>
      <p:pic>
        <p:nvPicPr>
          <p:cNvPr id="5" name="Picture 5" descr="A black background with white text&#10;&#10;Description automatically generated">
            <a:extLst>
              <a:ext uri="{FF2B5EF4-FFF2-40B4-BE49-F238E27FC236}">
                <a16:creationId xmlns:a16="http://schemas.microsoft.com/office/drawing/2014/main" id="{244172B9-651A-48D0-732C-1A201E64840A}"/>
              </a:ext>
            </a:extLst>
          </p:cNvPr>
          <p:cNvPicPr>
            <a:picLocks noChangeAspect="1"/>
          </p:cNvPicPr>
          <p:nvPr/>
        </p:nvPicPr>
        <p:blipFill>
          <a:blip r:embed="rId3"/>
          <a:stretch>
            <a:fillRect/>
          </a:stretch>
        </p:blipFill>
        <p:spPr>
          <a:xfrm>
            <a:off x="583721" y="1578742"/>
            <a:ext cx="5273615" cy="3571122"/>
          </a:xfrm>
          <a:prstGeom prst="rect">
            <a:avLst/>
          </a:prstGeom>
        </p:spPr>
      </p:pic>
      <p:sp>
        <p:nvSpPr>
          <p:cNvPr id="6" name="TextBox 5">
            <a:extLst>
              <a:ext uri="{FF2B5EF4-FFF2-40B4-BE49-F238E27FC236}">
                <a16:creationId xmlns:a16="http://schemas.microsoft.com/office/drawing/2014/main" id="{37E236CF-E65F-2A51-EDA8-5678F4831561}"/>
              </a:ext>
            </a:extLst>
          </p:cNvPr>
          <p:cNvSpPr txBox="1"/>
          <p:nvPr/>
        </p:nvSpPr>
        <p:spPr>
          <a:xfrm>
            <a:off x="2495909" y="5285117"/>
            <a:ext cx="72145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Image: Unordered List &amp; Description List</a:t>
            </a:r>
          </a:p>
          <a:p>
            <a:pPr algn="ctr"/>
            <a:r>
              <a:rPr lang="en-US" sz="1600" dirty="0"/>
              <a:t>https://www.tutorialbrain.com/html_tutorial/html_lists/</a:t>
            </a:r>
          </a:p>
          <a:p>
            <a:endParaRPr lang="en-US"/>
          </a:p>
        </p:txBody>
      </p:sp>
    </p:spTree>
    <p:extLst>
      <p:ext uri="{BB962C8B-B14F-4D97-AF65-F5344CB8AC3E}">
        <p14:creationId xmlns:p14="http://schemas.microsoft.com/office/powerpoint/2010/main" val="4215038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56758"/>
          </a:xfrm>
        </p:spPr>
        <p:txBody>
          <a:bodyPr/>
          <a:lstStyle/>
          <a:p>
            <a:r>
              <a:rPr lang="en-US" dirty="0">
                <a:ea typeface="+mj-lt"/>
                <a:cs typeface="+mj-lt"/>
              </a:rPr>
              <a:t>Tables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494928" y="1420713"/>
            <a:ext cx="6227578" cy="3634486"/>
          </a:xfrm>
        </p:spPr>
        <p:txBody>
          <a:bodyPr/>
          <a:lstStyle/>
          <a:p>
            <a:pPr marL="0" indent="0">
              <a:buNone/>
            </a:pPr>
            <a:r>
              <a:rPr lang="en-US" sz="2000" dirty="0">
                <a:ea typeface="+mn-lt"/>
                <a:cs typeface="+mn-lt"/>
              </a:rPr>
              <a:t>HTML tables are used for displaying data that make sense in spreadsheet software.</a:t>
            </a:r>
            <a:endParaRPr lang="en-US" sz="2000"/>
          </a:p>
          <a:p>
            <a:pPr marL="305435" indent="-305435"/>
            <a:r>
              <a:rPr lang="en-US" sz="2000" dirty="0">
                <a:ea typeface="+mn-lt"/>
                <a:cs typeface="+mn-lt"/>
              </a:rPr>
              <a:t>&lt;table&gt; – This tag is used to define Tables.</a:t>
            </a:r>
            <a:endParaRPr lang="en-US" sz="2000"/>
          </a:p>
          <a:p>
            <a:pPr marL="305435" indent="-305435"/>
            <a:r>
              <a:rPr lang="en-US" sz="2000" dirty="0">
                <a:ea typeface="+mn-lt"/>
                <a:cs typeface="+mn-lt"/>
              </a:rPr>
              <a:t>&lt;tr&gt; –  table row.</a:t>
            </a:r>
            <a:endParaRPr lang="en-US" sz="2000"/>
          </a:p>
          <a:p>
            <a:pPr marL="305435" indent="-305435"/>
            <a:r>
              <a:rPr lang="en-US" sz="2000" dirty="0">
                <a:ea typeface="+mn-lt"/>
                <a:cs typeface="+mn-lt"/>
              </a:rPr>
              <a:t>&lt;td&gt; –table data cells.</a:t>
            </a:r>
            <a:endParaRPr lang="en-US" sz="2000"/>
          </a:p>
          <a:p>
            <a:pPr marL="305435" indent="-305435"/>
            <a:r>
              <a:rPr lang="en-US" sz="2000" dirty="0">
                <a:ea typeface="+mn-lt"/>
                <a:cs typeface="+mn-lt"/>
              </a:rPr>
              <a:t>&lt;</a:t>
            </a:r>
            <a:r>
              <a:rPr lang="en-US" sz="2000" dirty="0" err="1">
                <a:ea typeface="+mn-lt"/>
                <a:cs typeface="+mn-lt"/>
              </a:rPr>
              <a:t>th</a:t>
            </a:r>
            <a:r>
              <a:rPr lang="en-US" sz="2000" dirty="0">
                <a:ea typeface="+mn-lt"/>
                <a:cs typeface="+mn-lt"/>
              </a:rPr>
              <a:t>&gt; – For table heading which is bold and center.</a:t>
            </a:r>
            <a:endParaRPr lang="en-US" sz="2000"/>
          </a:p>
        </p:txBody>
      </p:sp>
      <p:pic>
        <p:nvPicPr>
          <p:cNvPr id="4" name="Picture 4" descr="A screenshot of a computer&#10;&#10;Description automatically generated">
            <a:extLst>
              <a:ext uri="{FF2B5EF4-FFF2-40B4-BE49-F238E27FC236}">
                <a16:creationId xmlns:a16="http://schemas.microsoft.com/office/drawing/2014/main" id="{A041D2D3-82C1-56E5-F292-C2A56A80AC54}"/>
              </a:ext>
            </a:extLst>
          </p:cNvPr>
          <p:cNvPicPr>
            <a:picLocks noChangeAspect="1"/>
          </p:cNvPicPr>
          <p:nvPr/>
        </p:nvPicPr>
        <p:blipFill>
          <a:blip r:embed="rId3"/>
          <a:stretch>
            <a:fillRect/>
          </a:stretch>
        </p:blipFill>
        <p:spPr>
          <a:xfrm>
            <a:off x="6492816" y="1560513"/>
            <a:ext cx="5359878" cy="3320028"/>
          </a:xfrm>
          <a:prstGeom prst="rect">
            <a:avLst/>
          </a:prstGeom>
        </p:spPr>
      </p:pic>
      <p:sp>
        <p:nvSpPr>
          <p:cNvPr id="5" name="TextBox 4">
            <a:extLst>
              <a:ext uri="{FF2B5EF4-FFF2-40B4-BE49-F238E27FC236}">
                <a16:creationId xmlns:a16="http://schemas.microsoft.com/office/drawing/2014/main" id="{D62FE3AF-235C-F3FC-0F38-ADD642EE9CC2}"/>
              </a:ext>
            </a:extLst>
          </p:cNvPr>
          <p:cNvSpPr txBox="1"/>
          <p:nvPr/>
        </p:nvSpPr>
        <p:spPr>
          <a:xfrm>
            <a:off x="6607834" y="5055079"/>
            <a:ext cx="511546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Image: Tables</a:t>
            </a:r>
          </a:p>
          <a:p>
            <a:pPr algn="ctr"/>
            <a:r>
              <a:rPr lang="en-US" sz="1600" dirty="0"/>
              <a:t>https://www.w3schools.com/html/html_tables.asp</a:t>
            </a:r>
          </a:p>
          <a:p>
            <a:endParaRPr lang="en-US"/>
          </a:p>
        </p:txBody>
      </p:sp>
    </p:spTree>
    <p:extLst>
      <p:ext uri="{BB962C8B-B14F-4D97-AF65-F5344CB8AC3E}">
        <p14:creationId xmlns:p14="http://schemas.microsoft.com/office/powerpoint/2010/main" val="69909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28004"/>
          </a:xfrm>
        </p:spPr>
        <p:txBody>
          <a:bodyPr/>
          <a:lstStyle/>
          <a:p>
            <a:r>
              <a:rPr lang="en-US" dirty="0">
                <a:ea typeface="+mj-lt"/>
                <a:cs typeface="+mj-lt"/>
              </a:rPr>
              <a:t>Table Attributes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334449"/>
            <a:ext cx="11029615" cy="2124864"/>
          </a:xfrm>
        </p:spPr>
        <p:txBody>
          <a:bodyPr/>
          <a:lstStyle/>
          <a:p>
            <a:pPr marL="305435" indent="-305435"/>
            <a:r>
              <a:rPr lang="en-US" dirty="0">
                <a:ea typeface="+mn-lt"/>
                <a:cs typeface="+mn-lt"/>
              </a:rPr>
              <a:t>Border – used to add border to the table</a:t>
            </a:r>
            <a:endParaRPr lang="en-US" dirty="0"/>
          </a:p>
          <a:p>
            <a:pPr marL="305435" indent="-305435"/>
            <a:r>
              <a:rPr lang="en-US" err="1">
                <a:ea typeface="+mn-lt"/>
                <a:cs typeface="+mn-lt"/>
              </a:rPr>
              <a:t>Cellspacing</a:t>
            </a:r>
            <a:r>
              <a:rPr lang="en-US">
                <a:ea typeface="+mn-lt"/>
                <a:cs typeface="+mn-lt"/>
              </a:rPr>
              <a:t> – used to add space between cells</a:t>
            </a:r>
            <a:endParaRPr lang="en-US"/>
          </a:p>
          <a:p>
            <a:pPr marL="305435" indent="-305435"/>
            <a:r>
              <a:rPr lang="en-US" dirty="0">
                <a:ea typeface="+mn-lt"/>
                <a:cs typeface="+mn-lt"/>
              </a:rPr>
              <a:t>Cellpadding – used to add space between cell border and content</a:t>
            </a:r>
            <a:endParaRPr lang="en-US" dirty="0"/>
          </a:p>
          <a:p>
            <a:pPr marL="305435" indent="-305435"/>
            <a:r>
              <a:rPr lang="en-US" dirty="0">
                <a:ea typeface="+mn-lt"/>
                <a:cs typeface="+mn-lt"/>
              </a:rPr>
              <a:t>Align – used to give alignment to table</a:t>
            </a:r>
            <a:endParaRPr lang="en-US" dirty="0"/>
          </a:p>
        </p:txBody>
      </p:sp>
      <p:sp>
        <p:nvSpPr>
          <p:cNvPr id="5" name="Title 1">
            <a:extLst>
              <a:ext uri="{FF2B5EF4-FFF2-40B4-BE49-F238E27FC236}">
                <a16:creationId xmlns:a16="http://schemas.microsoft.com/office/drawing/2014/main" id="{92A69F2A-44DE-5B58-7114-47C8C86121C1}"/>
              </a:ext>
            </a:extLst>
          </p:cNvPr>
          <p:cNvSpPr txBox="1">
            <a:spLocks/>
          </p:cNvSpPr>
          <p:nvPr/>
        </p:nvSpPr>
        <p:spPr>
          <a:xfrm>
            <a:off x="575441" y="3456858"/>
            <a:ext cx="11029616" cy="628004"/>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ea typeface="+mj-lt"/>
                <a:cs typeface="+mj-lt"/>
              </a:rPr>
              <a:t>Td Attributes</a:t>
            </a:r>
            <a:endParaRPr lang="en-US" dirty="0"/>
          </a:p>
        </p:txBody>
      </p:sp>
      <p:sp>
        <p:nvSpPr>
          <p:cNvPr id="8" name="Content Placeholder 2">
            <a:extLst>
              <a:ext uri="{FF2B5EF4-FFF2-40B4-BE49-F238E27FC236}">
                <a16:creationId xmlns:a16="http://schemas.microsoft.com/office/drawing/2014/main" id="{A6DC7159-4A47-ADBB-B4F0-D6B20F778E9D}"/>
              </a:ext>
            </a:extLst>
          </p:cNvPr>
          <p:cNvSpPr txBox="1">
            <a:spLocks/>
          </p:cNvSpPr>
          <p:nvPr/>
        </p:nvSpPr>
        <p:spPr>
          <a:xfrm>
            <a:off x="589818" y="4189793"/>
            <a:ext cx="11029615" cy="129097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dirty="0" err="1">
                <a:ea typeface="+mn-lt"/>
                <a:cs typeface="+mn-lt"/>
              </a:rPr>
              <a:t>Colspan</a:t>
            </a:r>
            <a:r>
              <a:rPr lang="en-US" dirty="0">
                <a:ea typeface="+mn-lt"/>
                <a:cs typeface="+mn-lt"/>
              </a:rPr>
              <a:t> – used to combine 2 or more </a:t>
            </a:r>
            <a:r>
              <a:rPr lang="en-US" dirty="0" err="1">
                <a:ea typeface="+mn-lt"/>
                <a:cs typeface="+mn-lt"/>
              </a:rPr>
              <a:t>colums</a:t>
            </a:r>
            <a:endParaRPr lang="en-US" dirty="0" err="1"/>
          </a:p>
          <a:p>
            <a:pPr marL="305435" indent="-305435"/>
            <a:r>
              <a:rPr lang="en-US" dirty="0" err="1">
                <a:ea typeface="+mn-lt"/>
                <a:cs typeface="+mn-lt"/>
              </a:rPr>
              <a:t>Rowspan</a:t>
            </a:r>
            <a:r>
              <a:rPr lang="en-US" dirty="0">
                <a:ea typeface="+mn-lt"/>
                <a:cs typeface="+mn-lt"/>
              </a:rPr>
              <a:t> – used to combine 2 or more rows</a:t>
            </a:r>
            <a:endParaRPr lang="en-US" dirty="0"/>
          </a:p>
        </p:txBody>
      </p:sp>
    </p:spTree>
    <p:extLst>
      <p:ext uri="{BB962C8B-B14F-4D97-AF65-F5344CB8AC3E}">
        <p14:creationId xmlns:p14="http://schemas.microsoft.com/office/powerpoint/2010/main" val="2881354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56758"/>
          </a:xfrm>
        </p:spPr>
        <p:txBody>
          <a:bodyPr/>
          <a:lstStyle/>
          <a:p>
            <a:r>
              <a:rPr lang="en-US" dirty="0">
                <a:ea typeface="+mj-lt"/>
                <a:cs typeface="+mj-lt"/>
              </a:rPr>
              <a:t>HTML5</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377581"/>
            <a:ext cx="11029615" cy="4597769"/>
          </a:xfrm>
        </p:spPr>
        <p:txBody>
          <a:bodyPr/>
          <a:lstStyle/>
          <a:p>
            <a:pPr marL="305435" indent="-305435"/>
            <a:r>
              <a:rPr lang="en-US" sz="2000" dirty="0">
                <a:ea typeface="+mn-lt"/>
                <a:cs typeface="+mn-lt"/>
              </a:rPr>
              <a:t>The term HTML5 means not only HTML, but it is also a combination of HTML, CSS and </a:t>
            </a:r>
            <a:r>
              <a:rPr lang="en-US" sz="2000" err="1">
                <a:ea typeface="+mn-lt"/>
                <a:cs typeface="+mn-lt"/>
              </a:rPr>
              <a:t>Javascript</a:t>
            </a:r>
            <a:r>
              <a:rPr lang="en-US" sz="2000" dirty="0">
                <a:ea typeface="+mn-lt"/>
                <a:cs typeface="+mn-lt"/>
              </a:rPr>
              <a:t> with APIs. </a:t>
            </a:r>
            <a:endParaRPr lang="en-US" sz="2000"/>
          </a:p>
          <a:p>
            <a:pPr marL="305435" indent="-305435"/>
            <a:r>
              <a:rPr lang="en-US" sz="2000" dirty="0">
                <a:ea typeface="+mn-lt"/>
                <a:cs typeface="+mn-lt"/>
              </a:rPr>
              <a:t>For example, drawing and animation using canvas, offline storage, microdata, audio and video, drag and drop, geolocation, embedded fonts, web APIs etc. </a:t>
            </a:r>
            <a:endParaRPr lang="en-US" sz="2000"/>
          </a:p>
          <a:p>
            <a:pPr marL="305435" indent="-305435"/>
            <a:r>
              <a:rPr lang="en-US" sz="2000" dirty="0">
                <a:ea typeface="+mn-lt"/>
                <a:cs typeface="+mn-lt"/>
              </a:rPr>
              <a:t>HTML5 includes new semantic tags and some old tags( with redefinition ).</a:t>
            </a:r>
            <a:endParaRPr lang="en-US" sz="2000"/>
          </a:p>
          <a:p>
            <a:pPr marL="305435" indent="-305435"/>
            <a:r>
              <a:rPr lang="en-US" sz="2000" dirty="0">
                <a:ea typeface="+mn-lt"/>
                <a:cs typeface="+mn-lt"/>
              </a:rPr>
              <a:t>Html5 is the combination of three web technologies:</a:t>
            </a:r>
            <a:endParaRPr lang="en-US" sz="2000"/>
          </a:p>
          <a:p>
            <a:pPr marL="629920" lvl="1" indent="-305435"/>
            <a:r>
              <a:rPr lang="en-US" sz="1800" dirty="0">
                <a:ea typeface="+mn-lt"/>
                <a:cs typeface="+mn-lt"/>
              </a:rPr>
              <a:t>HTML → to build webpage structure,</a:t>
            </a:r>
            <a:endParaRPr lang="en-US" sz="1800"/>
          </a:p>
          <a:p>
            <a:pPr marL="629920" lvl="1" indent="-305435"/>
            <a:r>
              <a:rPr lang="en-US" sz="1800" dirty="0">
                <a:ea typeface="+mn-lt"/>
                <a:cs typeface="+mn-lt"/>
              </a:rPr>
              <a:t>CSS → to enhance look and feel( presentation layer), and</a:t>
            </a:r>
            <a:endParaRPr lang="en-US" sz="1800"/>
          </a:p>
          <a:p>
            <a:pPr marL="629920" lvl="1" indent="-305435"/>
            <a:r>
              <a:rPr lang="en-US" sz="1800" dirty="0" err="1">
                <a:ea typeface="+mn-lt"/>
                <a:cs typeface="+mn-lt"/>
              </a:rPr>
              <a:t>Javascript</a:t>
            </a:r>
            <a:r>
              <a:rPr lang="en-US" sz="1800" dirty="0">
                <a:ea typeface="+mn-lt"/>
                <a:cs typeface="+mn-lt"/>
              </a:rPr>
              <a:t> → to add functionality to HTML elements.</a:t>
            </a:r>
            <a:endParaRPr lang="en-US" sz="1800"/>
          </a:p>
        </p:txBody>
      </p:sp>
    </p:spTree>
    <p:extLst>
      <p:ext uri="{BB962C8B-B14F-4D97-AF65-F5344CB8AC3E}">
        <p14:creationId xmlns:p14="http://schemas.microsoft.com/office/powerpoint/2010/main" val="364174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800532"/>
          </a:xfrm>
        </p:spPr>
        <p:txBody>
          <a:bodyPr/>
          <a:lstStyle/>
          <a:p>
            <a:r>
              <a:rPr lang="en-US" dirty="0">
                <a:ea typeface="+mj-lt"/>
                <a:cs typeface="+mj-lt"/>
              </a:rPr>
              <a:t>Generations of Wireless Network</a:t>
            </a:r>
            <a:endParaRPr lang="en-US" dirty="0"/>
          </a:p>
        </p:txBody>
      </p:sp>
      <p:pic>
        <p:nvPicPr>
          <p:cNvPr id="4" name="Picture 4" descr="A diagram of different types of mobile communications&#10;&#10;Description automatically generated">
            <a:extLst>
              <a:ext uri="{FF2B5EF4-FFF2-40B4-BE49-F238E27FC236}">
                <a16:creationId xmlns:a16="http://schemas.microsoft.com/office/drawing/2014/main" id="{87EC0022-CCD8-0806-B6B8-924B719C97D0}"/>
              </a:ext>
            </a:extLst>
          </p:cNvPr>
          <p:cNvPicPr>
            <a:picLocks noGrp="1" noChangeAspect="1"/>
          </p:cNvPicPr>
          <p:nvPr>
            <p:ph idx="1"/>
          </p:nvPr>
        </p:nvPicPr>
        <p:blipFill>
          <a:blip r:embed="rId3"/>
          <a:stretch>
            <a:fillRect/>
          </a:stretch>
        </p:blipFill>
        <p:spPr>
          <a:xfrm>
            <a:off x="2702575" y="1506977"/>
            <a:ext cx="6312395" cy="4655278"/>
          </a:xfrm>
        </p:spPr>
      </p:pic>
      <p:sp>
        <p:nvSpPr>
          <p:cNvPr id="5" name="TextBox 4">
            <a:extLst>
              <a:ext uri="{FF2B5EF4-FFF2-40B4-BE49-F238E27FC236}">
                <a16:creationId xmlns:a16="http://schemas.microsoft.com/office/drawing/2014/main" id="{C02BC514-DEFF-045C-465D-FBFE42EFAB05}"/>
              </a:ext>
            </a:extLst>
          </p:cNvPr>
          <p:cNvSpPr txBox="1"/>
          <p:nvPr/>
        </p:nvSpPr>
        <p:spPr>
          <a:xfrm>
            <a:off x="2697192" y="6162136"/>
            <a:ext cx="662508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https://galooli.com/glossary/what-is-a-network-generation/</a:t>
            </a:r>
            <a:endParaRPr lang="en-US"/>
          </a:p>
        </p:txBody>
      </p:sp>
    </p:spTree>
    <p:extLst>
      <p:ext uri="{BB962C8B-B14F-4D97-AF65-F5344CB8AC3E}">
        <p14:creationId xmlns:p14="http://schemas.microsoft.com/office/powerpoint/2010/main" val="427378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71777"/>
          </a:xfrm>
        </p:spPr>
        <p:txBody>
          <a:bodyPr/>
          <a:lstStyle/>
          <a:p>
            <a:r>
              <a:rPr lang="en-US" dirty="0">
                <a:ea typeface="+mj-lt"/>
                <a:cs typeface="+mj-lt"/>
              </a:rPr>
              <a:t>HTML5 New Tags List</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35732"/>
            <a:ext cx="3740295" cy="4439618"/>
          </a:xfrm>
        </p:spPr>
        <p:txBody>
          <a:bodyPr>
            <a:normAutofit/>
          </a:bodyPr>
          <a:lstStyle/>
          <a:p>
            <a:pPr marL="305435" indent="-305435"/>
            <a:r>
              <a:rPr lang="en-US" dirty="0">
                <a:ea typeface="+mn-lt"/>
                <a:cs typeface="+mn-lt"/>
              </a:rPr>
              <a:t>Article</a:t>
            </a:r>
            <a:endParaRPr lang="en-US" dirty="0"/>
          </a:p>
          <a:p>
            <a:pPr marL="305435" indent="-305435"/>
            <a:r>
              <a:rPr lang="en-US" dirty="0">
                <a:ea typeface="+mn-lt"/>
                <a:cs typeface="+mn-lt"/>
              </a:rPr>
              <a:t>Section</a:t>
            </a:r>
            <a:endParaRPr lang="en-US" dirty="0"/>
          </a:p>
          <a:p>
            <a:pPr marL="305435" indent="-305435"/>
            <a:r>
              <a:rPr lang="en-US" dirty="0">
                <a:ea typeface="+mn-lt"/>
                <a:cs typeface="+mn-lt"/>
              </a:rPr>
              <a:t>Aside</a:t>
            </a:r>
            <a:endParaRPr lang="en-US" dirty="0"/>
          </a:p>
          <a:p>
            <a:pPr marL="305435" indent="-305435"/>
            <a:r>
              <a:rPr lang="en-US" dirty="0">
                <a:ea typeface="+mn-lt"/>
                <a:cs typeface="+mn-lt"/>
              </a:rPr>
              <a:t>Details</a:t>
            </a:r>
            <a:endParaRPr lang="en-US" dirty="0"/>
          </a:p>
          <a:p>
            <a:pPr marL="305435" indent="-305435"/>
            <a:r>
              <a:rPr lang="en-US" dirty="0">
                <a:ea typeface="+mn-lt"/>
                <a:cs typeface="+mn-lt"/>
              </a:rPr>
              <a:t>Summary</a:t>
            </a:r>
            <a:endParaRPr lang="en-US" dirty="0"/>
          </a:p>
          <a:p>
            <a:pPr marL="305435" indent="-305435"/>
            <a:r>
              <a:rPr lang="en-US" dirty="0">
                <a:ea typeface="+mn-lt"/>
                <a:cs typeface="+mn-lt"/>
              </a:rPr>
              <a:t>Time</a:t>
            </a:r>
            <a:endParaRPr lang="en-US" dirty="0"/>
          </a:p>
          <a:p>
            <a:pPr marL="305435" indent="-305435"/>
            <a:r>
              <a:rPr lang="en-US" dirty="0">
                <a:ea typeface="+mn-lt"/>
                <a:cs typeface="+mn-lt"/>
              </a:rPr>
              <a:t>BDI</a:t>
            </a:r>
            <a:endParaRPr lang="en-US" dirty="0"/>
          </a:p>
          <a:p>
            <a:pPr marL="305435" indent="-305435"/>
            <a:r>
              <a:rPr lang="en-US" dirty="0">
                <a:ea typeface="+mn-lt"/>
                <a:cs typeface="+mn-lt"/>
              </a:rPr>
              <a:t>Command</a:t>
            </a:r>
            <a:endParaRPr lang="en-US" dirty="0"/>
          </a:p>
          <a:p>
            <a:pPr marL="305435" indent="-305435"/>
            <a:r>
              <a:rPr lang="en-US" dirty="0">
                <a:ea typeface="+mn-lt"/>
                <a:cs typeface="+mn-lt"/>
              </a:rPr>
              <a:t>Figure</a:t>
            </a:r>
            <a:endParaRPr lang="en-US" dirty="0"/>
          </a:p>
          <a:p>
            <a:pPr marL="305435" indent="-305435"/>
            <a:r>
              <a:rPr lang="en-US" dirty="0" err="1">
                <a:ea typeface="+mn-lt"/>
                <a:cs typeface="+mn-lt"/>
              </a:rPr>
              <a:t>Figcaption</a:t>
            </a:r>
            <a:endParaRPr lang="en-US" dirty="0" err="1"/>
          </a:p>
          <a:p>
            <a:pPr marL="305435" indent="-305435"/>
            <a:endParaRPr lang="en-US" dirty="0"/>
          </a:p>
        </p:txBody>
      </p:sp>
      <p:sp>
        <p:nvSpPr>
          <p:cNvPr id="5" name="Content Placeholder 2">
            <a:extLst>
              <a:ext uri="{FF2B5EF4-FFF2-40B4-BE49-F238E27FC236}">
                <a16:creationId xmlns:a16="http://schemas.microsoft.com/office/drawing/2014/main" id="{FD876BF6-24B8-D2F8-35A2-7C812F78C354}"/>
              </a:ext>
            </a:extLst>
          </p:cNvPr>
          <p:cNvSpPr txBox="1">
            <a:spLocks/>
          </p:cNvSpPr>
          <p:nvPr/>
        </p:nvSpPr>
        <p:spPr>
          <a:xfrm>
            <a:off x="6556422" y="1113038"/>
            <a:ext cx="3740295" cy="4856561"/>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5435" indent="-305435"/>
            <a:r>
              <a:rPr lang="en-US" dirty="0">
                <a:ea typeface="+mn-lt"/>
                <a:cs typeface="+mn-lt"/>
              </a:rPr>
              <a:t>Picture</a:t>
            </a:r>
            <a:endParaRPr lang="en-US" dirty="0"/>
          </a:p>
          <a:p>
            <a:pPr marL="305435" indent="-305435"/>
            <a:r>
              <a:rPr lang="en-US" dirty="0">
                <a:ea typeface="+mn-lt"/>
                <a:cs typeface="+mn-lt"/>
              </a:rPr>
              <a:t>Footer</a:t>
            </a:r>
            <a:endParaRPr lang="en-US" dirty="0"/>
          </a:p>
          <a:p>
            <a:pPr marL="305435" indent="-305435"/>
            <a:r>
              <a:rPr lang="en-US" dirty="0">
                <a:ea typeface="+mn-lt"/>
                <a:cs typeface="+mn-lt"/>
              </a:rPr>
              <a:t>Header</a:t>
            </a:r>
            <a:endParaRPr lang="en-US" dirty="0"/>
          </a:p>
          <a:p>
            <a:pPr marL="305435" indent="-305435"/>
            <a:r>
              <a:rPr lang="en-US" dirty="0">
                <a:ea typeface="+mn-lt"/>
                <a:cs typeface="+mn-lt"/>
              </a:rPr>
              <a:t>Mark</a:t>
            </a:r>
            <a:endParaRPr lang="en-US" dirty="0"/>
          </a:p>
          <a:p>
            <a:pPr marL="305435" indent="-305435"/>
            <a:r>
              <a:rPr lang="en-US" dirty="0">
                <a:ea typeface="+mn-lt"/>
                <a:cs typeface="+mn-lt"/>
              </a:rPr>
              <a:t>Meter</a:t>
            </a:r>
            <a:endParaRPr lang="en-US" dirty="0"/>
          </a:p>
          <a:p>
            <a:pPr marL="305435" indent="-305435"/>
            <a:r>
              <a:rPr lang="en-US" dirty="0">
                <a:ea typeface="+mn-lt"/>
                <a:cs typeface="+mn-lt"/>
              </a:rPr>
              <a:t>Nav</a:t>
            </a:r>
            <a:endParaRPr lang="en-US" dirty="0"/>
          </a:p>
          <a:p>
            <a:pPr marL="305435" indent="-305435"/>
            <a:r>
              <a:rPr lang="en-US" dirty="0">
                <a:ea typeface="+mn-lt"/>
                <a:cs typeface="+mn-lt"/>
              </a:rPr>
              <a:t>Progress</a:t>
            </a:r>
            <a:endParaRPr lang="en-US" dirty="0"/>
          </a:p>
        </p:txBody>
      </p:sp>
    </p:spTree>
    <p:extLst>
      <p:ext uri="{BB962C8B-B14F-4D97-AF65-F5344CB8AC3E}">
        <p14:creationId xmlns:p14="http://schemas.microsoft.com/office/powerpoint/2010/main" val="3512325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14268"/>
          </a:xfrm>
        </p:spPr>
        <p:txBody>
          <a:bodyPr/>
          <a:lstStyle/>
          <a:p>
            <a:r>
              <a:rPr lang="en-US" dirty="0">
                <a:ea typeface="+mj-lt"/>
                <a:cs typeface="+mj-lt"/>
              </a:rPr>
              <a:t>Forms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621996"/>
            <a:ext cx="11029615" cy="1463505"/>
          </a:xfrm>
        </p:spPr>
        <p:txBody>
          <a:bodyPr/>
          <a:lstStyle/>
          <a:p>
            <a:pPr marL="305435" indent="-305435"/>
            <a:r>
              <a:rPr lang="en-US" dirty="0">
                <a:ea typeface="+mn-lt"/>
                <a:cs typeface="+mn-lt"/>
              </a:rPr>
              <a:t>HTML Forms are required to collect different kinds of user inputs, such as contact details like name, email address, phone numbers, or details like credit card information, etc.</a:t>
            </a:r>
            <a:endParaRPr lang="en-US" dirty="0"/>
          </a:p>
          <a:p>
            <a:pPr marL="305435" indent="-305435"/>
            <a:r>
              <a:rPr lang="en-US" dirty="0">
                <a:ea typeface="+mn-lt"/>
                <a:cs typeface="+mn-lt"/>
              </a:rPr>
              <a:t>&lt;input&gt; - Input tag is used to take input from user</a:t>
            </a:r>
            <a:endParaRPr lang="en-US" dirty="0"/>
          </a:p>
          <a:p>
            <a:pPr marL="305435" indent="-305435"/>
            <a:endParaRPr lang="en-US" dirty="0"/>
          </a:p>
        </p:txBody>
      </p:sp>
      <p:pic>
        <p:nvPicPr>
          <p:cNvPr id="4" name="Picture 4" descr="A table of text on a white surface&#10;&#10;Description automatically generated">
            <a:extLst>
              <a:ext uri="{FF2B5EF4-FFF2-40B4-BE49-F238E27FC236}">
                <a16:creationId xmlns:a16="http://schemas.microsoft.com/office/drawing/2014/main" id="{92885FBA-17CF-EFEA-F70C-7EFA7C65A56C}"/>
              </a:ext>
            </a:extLst>
          </p:cNvPr>
          <p:cNvPicPr>
            <a:picLocks noChangeAspect="1"/>
          </p:cNvPicPr>
          <p:nvPr/>
        </p:nvPicPr>
        <p:blipFill>
          <a:blip r:embed="rId3"/>
          <a:stretch>
            <a:fillRect/>
          </a:stretch>
        </p:blipFill>
        <p:spPr>
          <a:xfrm>
            <a:off x="2769079" y="2724059"/>
            <a:ext cx="7430218" cy="3063279"/>
          </a:xfrm>
          <a:prstGeom prst="rect">
            <a:avLst/>
          </a:prstGeom>
        </p:spPr>
      </p:pic>
      <p:sp>
        <p:nvSpPr>
          <p:cNvPr id="5" name="TextBox 4">
            <a:extLst>
              <a:ext uri="{FF2B5EF4-FFF2-40B4-BE49-F238E27FC236}">
                <a16:creationId xmlns:a16="http://schemas.microsoft.com/office/drawing/2014/main" id="{AA182DFB-FBD6-0D09-D83F-8F9DDDD65D30}"/>
              </a:ext>
            </a:extLst>
          </p:cNvPr>
          <p:cNvSpPr txBox="1"/>
          <p:nvPr/>
        </p:nvSpPr>
        <p:spPr>
          <a:xfrm>
            <a:off x="2869721" y="5730815"/>
            <a:ext cx="718580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Image : Forms Attributes</a:t>
            </a:r>
            <a:endParaRPr lang="en-US"/>
          </a:p>
          <a:p>
            <a:pPr algn="ctr"/>
            <a:r>
              <a:rPr lang="en-US" sz="1400" dirty="0"/>
              <a:t>https://slideplayer.com/slide/9288191/28/images/7/%3Cform%3E+attributes.jpg</a:t>
            </a:r>
          </a:p>
        </p:txBody>
      </p:sp>
    </p:spTree>
    <p:extLst>
      <p:ext uri="{BB962C8B-B14F-4D97-AF65-F5344CB8AC3E}">
        <p14:creationId xmlns:p14="http://schemas.microsoft.com/office/powerpoint/2010/main" val="27722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714267"/>
          </a:xfrm>
        </p:spPr>
        <p:txBody>
          <a:bodyPr>
            <a:normAutofit/>
          </a:bodyPr>
          <a:lstStyle/>
          <a:p>
            <a:r>
              <a:rPr lang="en-US" dirty="0">
                <a:ea typeface="+mj-lt"/>
                <a:cs typeface="+mj-lt"/>
              </a:rPr>
              <a:t>Attribute of input tag </a:t>
            </a:r>
            <a:endParaRPr lang="en-US"/>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420714"/>
            <a:ext cx="11015238" cy="4712786"/>
          </a:xfrm>
        </p:spPr>
        <p:txBody>
          <a:bodyPr>
            <a:normAutofit/>
          </a:bodyPr>
          <a:lstStyle/>
          <a:p>
            <a:pPr marL="0" indent="0">
              <a:buNone/>
            </a:pPr>
            <a:r>
              <a:rPr lang="en-US" sz="1800" dirty="0">
                <a:ea typeface="+mn-lt"/>
                <a:cs typeface="+mn-lt"/>
              </a:rPr>
              <a:t>Different values of type attributes create different types of input</a:t>
            </a:r>
            <a:endParaRPr lang="en-US" sz="1800" dirty="0"/>
          </a:p>
          <a:p>
            <a:pPr marL="305435" indent="-305435"/>
            <a:endParaRPr lang="en-US" sz="1800" dirty="0"/>
          </a:p>
          <a:p>
            <a:pPr marL="305435" indent="-305435"/>
            <a:r>
              <a:rPr lang="en-US" sz="1800" dirty="0">
                <a:ea typeface="+mn-lt"/>
                <a:cs typeface="+mn-lt"/>
              </a:rPr>
              <a:t>Type = text – Create textbox</a:t>
            </a:r>
            <a:endParaRPr lang="en-US" sz="1800" dirty="0"/>
          </a:p>
          <a:p>
            <a:pPr marL="305435" indent="-305435"/>
            <a:r>
              <a:rPr lang="en-US" sz="1800" dirty="0">
                <a:ea typeface="+mn-lt"/>
                <a:cs typeface="+mn-lt"/>
              </a:rPr>
              <a:t>Type = password – Create textbox but text is in not visible form</a:t>
            </a:r>
            <a:endParaRPr lang="en-US" sz="1800" dirty="0"/>
          </a:p>
          <a:p>
            <a:pPr marL="305435" indent="-305435"/>
            <a:r>
              <a:rPr lang="en-US" sz="1800" dirty="0">
                <a:ea typeface="+mn-lt"/>
                <a:cs typeface="+mn-lt"/>
              </a:rPr>
              <a:t>Type = number – Create a scroll up and down for number value</a:t>
            </a:r>
            <a:endParaRPr lang="en-US" sz="1800" dirty="0"/>
          </a:p>
          <a:p>
            <a:pPr marL="305435" indent="-305435"/>
            <a:r>
              <a:rPr lang="en-US" sz="1800" dirty="0">
                <a:ea typeface="+mn-lt"/>
                <a:cs typeface="+mn-lt"/>
              </a:rPr>
              <a:t>Type = radio – Create radio button</a:t>
            </a:r>
            <a:endParaRPr lang="en-US" sz="1800" dirty="0"/>
          </a:p>
          <a:p>
            <a:pPr marL="305435" indent="-305435"/>
            <a:r>
              <a:rPr lang="en-US" sz="1800" dirty="0">
                <a:ea typeface="+mn-lt"/>
                <a:cs typeface="+mn-lt"/>
              </a:rPr>
              <a:t>Type = checkbox – Create checkbox</a:t>
            </a:r>
            <a:endParaRPr lang="en-US" sz="1800" dirty="0"/>
          </a:p>
          <a:p>
            <a:pPr marL="305435" indent="-305435"/>
            <a:r>
              <a:rPr lang="en-US" sz="1800" dirty="0">
                <a:ea typeface="+mn-lt"/>
                <a:cs typeface="+mn-lt"/>
              </a:rPr>
              <a:t>Type = file – Create option for file uploading</a:t>
            </a:r>
            <a:endParaRPr lang="en-US" sz="1800" dirty="0"/>
          </a:p>
          <a:p>
            <a:pPr marL="305435" indent="-305435"/>
            <a:r>
              <a:rPr lang="en-US" sz="1800" dirty="0">
                <a:ea typeface="+mn-lt"/>
                <a:cs typeface="+mn-lt"/>
              </a:rPr>
              <a:t>Type = submit – Create submit button</a:t>
            </a:r>
            <a:endParaRPr lang="en-US" sz="1800" dirty="0"/>
          </a:p>
          <a:p>
            <a:pPr marL="305435" indent="-305435"/>
            <a:r>
              <a:rPr lang="en-US" sz="1800" dirty="0">
                <a:ea typeface="+mn-lt"/>
                <a:cs typeface="+mn-lt"/>
              </a:rPr>
              <a:t>Type = reset – Create reset button</a:t>
            </a:r>
            <a:endParaRPr lang="en-US" sz="1800" dirty="0"/>
          </a:p>
          <a:p>
            <a:pPr marL="305435" indent="-305435"/>
            <a:endParaRPr lang="en-US" sz="1800" dirty="0"/>
          </a:p>
        </p:txBody>
      </p:sp>
    </p:spTree>
    <p:extLst>
      <p:ext uri="{BB962C8B-B14F-4D97-AF65-F5344CB8AC3E}">
        <p14:creationId xmlns:p14="http://schemas.microsoft.com/office/powerpoint/2010/main" val="1422498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13626"/>
          </a:xfrm>
        </p:spPr>
        <p:txBody>
          <a:bodyPr/>
          <a:lstStyle/>
          <a:p>
            <a:r>
              <a:rPr lang="en-US" dirty="0"/>
              <a:t>Forms - example</a:t>
            </a:r>
          </a:p>
        </p:txBody>
      </p:sp>
      <p:pic>
        <p:nvPicPr>
          <p:cNvPr id="4" name="Picture 4" descr="A computer code with text&#10;&#10;Description automatically generated">
            <a:extLst>
              <a:ext uri="{FF2B5EF4-FFF2-40B4-BE49-F238E27FC236}">
                <a16:creationId xmlns:a16="http://schemas.microsoft.com/office/drawing/2014/main" id="{90E5CDAE-3691-2027-1928-B71DF2225B78}"/>
              </a:ext>
            </a:extLst>
          </p:cNvPr>
          <p:cNvPicPr>
            <a:picLocks noGrp="1" noChangeAspect="1"/>
          </p:cNvPicPr>
          <p:nvPr>
            <p:ph idx="1"/>
          </p:nvPr>
        </p:nvPicPr>
        <p:blipFill>
          <a:blip r:embed="rId2"/>
          <a:stretch>
            <a:fillRect/>
          </a:stretch>
        </p:blipFill>
        <p:spPr>
          <a:xfrm>
            <a:off x="890587" y="1317860"/>
            <a:ext cx="9907618" cy="3408872"/>
          </a:xfrm>
        </p:spPr>
      </p:pic>
      <p:sp>
        <p:nvSpPr>
          <p:cNvPr id="5" name="TextBox 4">
            <a:extLst>
              <a:ext uri="{FF2B5EF4-FFF2-40B4-BE49-F238E27FC236}">
                <a16:creationId xmlns:a16="http://schemas.microsoft.com/office/drawing/2014/main" id="{1159E632-13F0-1406-48E4-CE277A316C0C}"/>
              </a:ext>
            </a:extLst>
          </p:cNvPr>
          <p:cNvSpPr txBox="1"/>
          <p:nvPr/>
        </p:nvSpPr>
        <p:spPr>
          <a:xfrm>
            <a:off x="1877683" y="5040701"/>
            <a:ext cx="79478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Image: HTML-Forms</a:t>
            </a:r>
          </a:p>
          <a:p>
            <a:pPr algn="ctr"/>
            <a:r>
              <a:rPr lang="en-US" sz="1600" dirty="0"/>
              <a:t>https://www.w3schools.com/html/tryit.asp?filename=tryhtml_input_reset</a:t>
            </a:r>
          </a:p>
          <a:p>
            <a:endParaRPr lang="en-US"/>
          </a:p>
        </p:txBody>
      </p:sp>
    </p:spTree>
    <p:extLst>
      <p:ext uri="{BB962C8B-B14F-4D97-AF65-F5344CB8AC3E}">
        <p14:creationId xmlns:p14="http://schemas.microsoft.com/office/powerpoint/2010/main" val="2645135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71136"/>
          </a:xfrm>
        </p:spPr>
        <p:txBody>
          <a:bodyPr/>
          <a:lstStyle/>
          <a:p>
            <a:r>
              <a:rPr lang="en-US" dirty="0">
                <a:ea typeface="+mj-lt"/>
                <a:cs typeface="+mj-lt"/>
              </a:rPr>
              <a:t>HTML5 Audio and Video</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06978"/>
            <a:ext cx="11029615" cy="3562599"/>
          </a:xfrm>
        </p:spPr>
        <p:txBody>
          <a:bodyPr/>
          <a:lstStyle/>
          <a:p>
            <a:pPr marL="305435" indent="-305435"/>
            <a:r>
              <a:rPr lang="en-US" sz="2000" dirty="0">
                <a:ea typeface="+mn-lt"/>
                <a:cs typeface="+mn-lt"/>
              </a:rPr>
              <a:t>Now we don't need any third-party plugin, like flash to play audio or video in our website.</a:t>
            </a:r>
            <a:endParaRPr lang="en-US" sz="2000" dirty="0"/>
          </a:p>
          <a:p>
            <a:pPr marL="305435" indent="-305435"/>
            <a:endParaRPr lang="en-US" sz="2000" dirty="0">
              <a:ea typeface="+mn-lt"/>
              <a:cs typeface="+mn-lt"/>
            </a:endParaRPr>
          </a:p>
          <a:p>
            <a:pPr marL="305435" indent="-305435"/>
            <a:r>
              <a:rPr lang="en-US" sz="2000" dirty="0">
                <a:ea typeface="+mn-lt"/>
                <a:cs typeface="+mn-lt"/>
              </a:rPr>
              <a:t>HTML5 Audio tag is used to play audio files, like mp3, </a:t>
            </a:r>
            <a:r>
              <a:rPr lang="en-US" sz="2000" err="1">
                <a:ea typeface="+mn-lt"/>
                <a:cs typeface="+mn-lt"/>
              </a:rPr>
              <a:t>ogg</a:t>
            </a:r>
            <a:r>
              <a:rPr lang="en-US" sz="2000" dirty="0">
                <a:ea typeface="+mn-lt"/>
                <a:cs typeface="+mn-lt"/>
              </a:rPr>
              <a:t>, and AAC. All browsers supporting audio tags are having built-in player.</a:t>
            </a:r>
            <a:endParaRPr lang="en-US" sz="2000" dirty="0"/>
          </a:p>
          <a:p>
            <a:pPr marL="305435" indent="-305435"/>
            <a:endParaRPr lang="en-US" sz="2000" dirty="0">
              <a:ea typeface="+mn-lt"/>
              <a:cs typeface="+mn-lt"/>
            </a:endParaRPr>
          </a:p>
          <a:p>
            <a:pPr marL="305435" indent="-305435"/>
            <a:r>
              <a:rPr lang="en-US" sz="2000" dirty="0">
                <a:ea typeface="+mn-lt"/>
                <a:cs typeface="+mn-lt"/>
              </a:rPr>
              <a:t>HTML5 Video tag or &lt;video&gt; is used to add videos on a webpage. Video tag supports mp4, </a:t>
            </a:r>
            <a:r>
              <a:rPr lang="en-US" sz="2000" err="1">
                <a:ea typeface="+mn-lt"/>
                <a:cs typeface="+mn-lt"/>
              </a:rPr>
              <a:t>ogg</a:t>
            </a:r>
            <a:r>
              <a:rPr lang="en-US" sz="2000" dirty="0">
                <a:ea typeface="+mn-lt"/>
                <a:cs typeface="+mn-lt"/>
              </a:rPr>
              <a:t>, mov and H.264 files.</a:t>
            </a:r>
            <a:endParaRPr lang="en-US" sz="2000" dirty="0"/>
          </a:p>
          <a:p>
            <a:pPr marL="305435" indent="-305435"/>
            <a:endParaRPr lang="en-US" sz="2000" dirty="0"/>
          </a:p>
        </p:txBody>
      </p:sp>
    </p:spTree>
    <p:extLst>
      <p:ext uri="{BB962C8B-B14F-4D97-AF65-F5344CB8AC3E}">
        <p14:creationId xmlns:p14="http://schemas.microsoft.com/office/powerpoint/2010/main" val="3715083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28004"/>
          </a:xfrm>
        </p:spPr>
        <p:txBody>
          <a:bodyPr/>
          <a:lstStyle/>
          <a:p>
            <a:r>
              <a:rPr lang="en-US" dirty="0">
                <a:ea typeface="+mj-lt"/>
                <a:cs typeface="+mj-lt"/>
              </a:rPr>
              <a:t>Entities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535732"/>
            <a:ext cx="10454521" cy="2786222"/>
          </a:xfrm>
        </p:spPr>
        <p:txBody>
          <a:bodyPr>
            <a:normAutofit/>
          </a:bodyPr>
          <a:lstStyle/>
          <a:p>
            <a:pPr marL="305435" indent="-305435"/>
            <a:r>
              <a:rPr lang="en-US" dirty="0">
                <a:ea typeface="+mn-lt"/>
                <a:cs typeface="+mn-lt"/>
              </a:rPr>
              <a:t>HTML Entities are used to display reserved characters and special characters on a webpage. Html cannot show all characters. Some characters are reserved by html.</a:t>
            </a:r>
            <a:endParaRPr lang="en-US" dirty="0"/>
          </a:p>
          <a:p>
            <a:pPr marL="305435" indent="-305435"/>
            <a:endParaRPr lang="en-US" dirty="0">
              <a:ea typeface="+mn-lt"/>
              <a:cs typeface="+mn-lt"/>
            </a:endParaRPr>
          </a:p>
          <a:p>
            <a:pPr marL="305435" indent="-305435"/>
            <a:r>
              <a:rPr lang="en-US" dirty="0">
                <a:ea typeface="+mn-lt"/>
                <a:cs typeface="+mn-lt"/>
              </a:rPr>
              <a:t>To write special characters in HTML, we use HTML Entities. We can write an HTML entity by Entity No or Entity name.</a:t>
            </a:r>
            <a:endParaRPr lang="en-US" dirty="0"/>
          </a:p>
          <a:p>
            <a:pPr marL="305435" indent="-305435"/>
            <a:endParaRPr lang="en-US" dirty="0">
              <a:ea typeface="+mn-lt"/>
              <a:cs typeface="+mn-lt"/>
            </a:endParaRPr>
          </a:p>
          <a:p>
            <a:pPr marL="305435" indent="-305435"/>
            <a:r>
              <a:rPr lang="en-US" dirty="0">
                <a:ea typeface="+mn-lt"/>
                <a:cs typeface="+mn-lt"/>
              </a:rPr>
              <a:t>10,000+ html entities. </a:t>
            </a:r>
            <a:endParaRPr lang="en-US" dirty="0"/>
          </a:p>
        </p:txBody>
      </p:sp>
    </p:spTree>
    <p:extLst>
      <p:ext uri="{BB962C8B-B14F-4D97-AF65-F5344CB8AC3E}">
        <p14:creationId xmlns:p14="http://schemas.microsoft.com/office/powerpoint/2010/main" val="1995707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black and white text&#10;&#10;Description automatically generated">
            <a:extLst>
              <a:ext uri="{FF2B5EF4-FFF2-40B4-BE49-F238E27FC236}">
                <a16:creationId xmlns:a16="http://schemas.microsoft.com/office/drawing/2014/main" id="{F6DFE079-BD5F-30B0-1409-50EB9DD98647}"/>
              </a:ext>
            </a:extLst>
          </p:cNvPr>
          <p:cNvPicPr>
            <a:picLocks noGrp="1" noChangeAspect="1"/>
          </p:cNvPicPr>
          <p:nvPr>
            <p:ph idx="1"/>
          </p:nvPr>
        </p:nvPicPr>
        <p:blipFill>
          <a:blip r:embed="rId2"/>
          <a:stretch>
            <a:fillRect/>
          </a:stretch>
        </p:blipFill>
        <p:spPr>
          <a:xfrm>
            <a:off x="2631057" y="977116"/>
            <a:ext cx="6944264" cy="3903452"/>
          </a:xfrm>
        </p:spPr>
      </p:pic>
    </p:spTree>
    <p:extLst>
      <p:ext uri="{BB962C8B-B14F-4D97-AF65-F5344CB8AC3E}">
        <p14:creationId xmlns:p14="http://schemas.microsoft.com/office/powerpoint/2010/main" val="337621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498607"/>
          </a:xfrm>
        </p:spPr>
        <p:txBody>
          <a:bodyPr>
            <a:normAutofit fontScale="90000"/>
          </a:bodyPr>
          <a:lstStyle/>
          <a:p>
            <a:r>
              <a:rPr lang="en-US" dirty="0">
                <a:ea typeface="+mj-lt"/>
                <a:cs typeface="+mj-lt"/>
              </a:rPr>
              <a:t>Internet Based Services</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1760135" y="1205053"/>
            <a:ext cx="9850672" cy="4770297"/>
          </a:xfrm>
        </p:spPr>
        <p:txBody>
          <a:bodyPr/>
          <a:lstStyle/>
          <a:p>
            <a:pPr marL="305435" indent="-305435"/>
            <a:r>
              <a:rPr lang="en-US" sz="2800" dirty="0">
                <a:ea typeface="+mn-lt"/>
                <a:cs typeface="+mn-lt"/>
              </a:rPr>
              <a:t>Electronic mail</a:t>
            </a:r>
            <a:endParaRPr lang="en-US" sz="2800"/>
          </a:p>
          <a:p>
            <a:pPr marL="305435" indent="-305435"/>
            <a:r>
              <a:rPr lang="en-US" sz="2800" dirty="0">
                <a:ea typeface="+mn-lt"/>
                <a:cs typeface="+mn-lt"/>
              </a:rPr>
              <a:t>World wide web</a:t>
            </a:r>
            <a:endParaRPr lang="en-US" sz="2800"/>
          </a:p>
          <a:p>
            <a:pPr marL="305435" indent="-305435"/>
            <a:r>
              <a:rPr lang="en-US" sz="2800" dirty="0">
                <a:ea typeface="+mn-lt"/>
                <a:cs typeface="+mn-lt"/>
              </a:rPr>
              <a:t>File transfer protocol</a:t>
            </a:r>
            <a:endParaRPr lang="en-US" sz="2800"/>
          </a:p>
          <a:p>
            <a:pPr marL="305435" indent="-305435"/>
            <a:r>
              <a:rPr lang="en-US" sz="2800" dirty="0">
                <a:ea typeface="+mn-lt"/>
                <a:cs typeface="+mn-lt"/>
              </a:rPr>
              <a:t>Chat rooms</a:t>
            </a:r>
            <a:endParaRPr lang="en-US" sz="2800"/>
          </a:p>
          <a:p>
            <a:pPr marL="305435" indent="-305435"/>
            <a:r>
              <a:rPr lang="en-US" sz="2800" dirty="0">
                <a:ea typeface="+mn-lt"/>
                <a:cs typeface="+mn-lt"/>
              </a:rPr>
              <a:t>Mailing list</a:t>
            </a:r>
            <a:endParaRPr lang="en-US" sz="2800"/>
          </a:p>
          <a:p>
            <a:pPr marL="305435" indent="-305435"/>
            <a:r>
              <a:rPr lang="en-US" sz="2800" dirty="0">
                <a:ea typeface="+mn-lt"/>
                <a:cs typeface="+mn-lt"/>
              </a:rPr>
              <a:t>Instant messaging</a:t>
            </a:r>
            <a:endParaRPr lang="en-US" sz="2800"/>
          </a:p>
          <a:p>
            <a:pPr marL="305435" indent="-305435"/>
            <a:r>
              <a:rPr lang="en-US" sz="2800" dirty="0">
                <a:ea typeface="+mn-lt"/>
                <a:cs typeface="+mn-lt"/>
              </a:rPr>
              <a:t>News groups</a:t>
            </a:r>
            <a:endParaRPr lang="en-US" sz="2800"/>
          </a:p>
        </p:txBody>
      </p:sp>
    </p:spTree>
    <p:extLst>
      <p:ext uri="{BB962C8B-B14F-4D97-AF65-F5344CB8AC3E}">
        <p14:creationId xmlns:p14="http://schemas.microsoft.com/office/powerpoint/2010/main" val="66287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699890"/>
          </a:xfrm>
        </p:spPr>
        <p:txBody>
          <a:bodyPr>
            <a:normAutofit/>
          </a:bodyPr>
          <a:lstStyle/>
          <a:p>
            <a:r>
              <a:rPr lang="en-US" dirty="0">
                <a:ea typeface="+mj-lt"/>
                <a:cs typeface="+mj-lt"/>
              </a:rPr>
              <a:t>History and Evolution of the Internet</a:t>
            </a:r>
            <a:endParaRPr lang="en-US" dirty="0"/>
          </a:p>
        </p:txBody>
      </p:sp>
      <p:pic>
        <p:nvPicPr>
          <p:cNvPr id="4" name="Picture 4" descr="A diagram of different logos&#10;&#10;Description automatically generated">
            <a:extLst>
              <a:ext uri="{FF2B5EF4-FFF2-40B4-BE49-F238E27FC236}">
                <a16:creationId xmlns:a16="http://schemas.microsoft.com/office/drawing/2014/main" id="{1E034F83-3411-B03B-DA56-CCAFE3DB2DC9}"/>
              </a:ext>
            </a:extLst>
          </p:cNvPr>
          <p:cNvPicPr>
            <a:picLocks noGrp="1" noChangeAspect="1"/>
          </p:cNvPicPr>
          <p:nvPr>
            <p:ph idx="1"/>
          </p:nvPr>
        </p:nvPicPr>
        <p:blipFill>
          <a:blip r:embed="rId2"/>
          <a:stretch>
            <a:fillRect/>
          </a:stretch>
        </p:blipFill>
        <p:spPr>
          <a:xfrm>
            <a:off x="2142226" y="1403135"/>
            <a:ext cx="8367622" cy="4489150"/>
          </a:xfrm>
        </p:spPr>
      </p:pic>
      <p:sp>
        <p:nvSpPr>
          <p:cNvPr id="5" name="TextBox 4">
            <a:extLst>
              <a:ext uri="{FF2B5EF4-FFF2-40B4-BE49-F238E27FC236}">
                <a16:creationId xmlns:a16="http://schemas.microsoft.com/office/drawing/2014/main" id="{A2B11EDA-58E3-E36C-ABB6-8A6BF169F0B2}"/>
              </a:ext>
            </a:extLst>
          </p:cNvPr>
          <p:cNvSpPr txBox="1"/>
          <p:nvPr/>
        </p:nvSpPr>
        <p:spPr>
          <a:xfrm>
            <a:off x="2237117" y="5658928"/>
            <a:ext cx="85516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https://ahmadfaizar.blogspot.com/p/evolution-of-web-web-10-web-20-web-30.html</a:t>
            </a:r>
            <a:endParaRPr lang="en-US" dirty="0"/>
          </a:p>
        </p:txBody>
      </p:sp>
    </p:spTree>
    <p:extLst>
      <p:ext uri="{BB962C8B-B14F-4D97-AF65-F5344CB8AC3E}">
        <p14:creationId xmlns:p14="http://schemas.microsoft.com/office/powerpoint/2010/main" val="1613918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556117"/>
          </a:xfrm>
        </p:spPr>
        <p:txBody>
          <a:bodyPr/>
          <a:lstStyle/>
          <a:p>
            <a:r>
              <a:rPr lang="en-US" dirty="0">
                <a:ea typeface="+mj-lt"/>
                <a:cs typeface="+mj-lt"/>
              </a:rPr>
              <a:t>Pros and Cons of Using the Internet</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a:xfrm>
            <a:off x="581192" y="1710244"/>
            <a:ext cx="3935133" cy="4265106"/>
          </a:xfrm>
        </p:spPr>
        <p:txBody>
          <a:bodyPr>
            <a:normAutofit/>
          </a:bodyPr>
          <a:lstStyle/>
          <a:p>
            <a:pPr marL="0" indent="0">
              <a:buNone/>
            </a:pPr>
            <a:r>
              <a:rPr lang="en-US" sz="2000" b="1" dirty="0"/>
              <a:t>Advantages</a:t>
            </a:r>
          </a:p>
          <a:p>
            <a:pPr marL="305435" indent="-305435"/>
            <a:r>
              <a:rPr lang="en-US" dirty="0"/>
              <a:t>Sharing Information</a:t>
            </a:r>
          </a:p>
          <a:p>
            <a:pPr marL="305435" indent="-305435"/>
            <a:r>
              <a:rPr lang="en-US" dirty="0"/>
              <a:t>Communication</a:t>
            </a:r>
          </a:p>
          <a:p>
            <a:pPr marL="305435" indent="-305435"/>
            <a:r>
              <a:rPr lang="en-US" dirty="0"/>
              <a:t>Entertainment</a:t>
            </a:r>
          </a:p>
          <a:p>
            <a:pPr marL="305435" indent="-305435"/>
            <a:r>
              <a:rPr lang="en-US" dirty="0"/>
              <a:t>Advertisement</a:t>
            </a:r>
          </a:p>
          <a:p>
            <a:pPr marL="305435" indent="-305435"/>
            <a:r>
              <a:rPr lang="en-US" dirty="0"/>
              <a:t>News</a:t>
            </a:r>
          </a:p>
          <a:p>
            <a:pPr marL="305435" indent="-305435"/>
            <a:r>
              <a:rPr lang="en-US" dirty="0"/>
              <a:t>Customer support and service</a:t>
            </a:r>
          </a:p>
          <a:p>
            <a:pPr marL="305435" indent="-305435"/>
            <a:r>
              <a:rPr lang="en-US" dirty="0"/>
              <a:t>Feedback from users</a:t>
            </a:r>
          </a:p>
          <a:p>
            <a:pPr marL="305435" indent="-305435"/>
            <a:r>
              <a:rPr lang="en-US" dirty="0"/>
              <a:t>Collection of information</a:t>
            </a:r>
          </a:p>
        </p:txBody>
      </p:sp>
      <p:sp>
        <p:nvSpPr>
          <p:cNvPr id="5" name="Content Placeholder 2">
            <a:extLst>
              <a:ext uri="{FF2B5EF4-FFF2-40B4-BE49-F238E27FC236}">
                <a16:creationId xmlns:a16="http://schemas.microsoft.com/office/drawing/2014/main" id="{70158426-B6A4-4A7B-948F-A58C52A0558E}"/>
              </a:ext>
            </a:extLst>
          </p:cNvPr>
          <p:cNvSpPr txBox="1">
            <a:spLocks/>
          </p:cNvSpPr>
          <p:nvPr/>
        </p:nvSpPr>
        <p:spPr>
          <a:xfrm>
            <a:off x="6198971" y="1770678"/>
            <a:ext cx="3935133" cy="414686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000" b="1" dirty="0"/>
              <a:t>Disadvantages</a:t>
            </a:r>
            <a:endParaRPr lang="en-US"/>
          </a:p>
          <a:p>
            <a:pPr marL="305435" indent="-305435"/>
            <a:r>
              <a:rPr lang="en-US" dirty="0"/>
              <a:t>Viruses</a:t>
            </a:r>
          </a:p>
          <a:p>
            <a:pPr marL="305435" indent="-305435"/>
            <a:r>
              <a:rPr lang="en-US" dirty="0"/>
              <a:t>Theft of personal information</a:t>
            </a:r>
          </a:p>
          <a:p>
            <a:pPr marL="305435" indent="-305435"/>
            <a:r>
              <a:rPr lang="en-US" dirty="0"/>
              <a:t>Immorality</a:t>
            </a:r>
          </a:p>
          <a:p>
            <a:pPr marL="305435" indent="-305435"/>
            <a:r>
              <a:rPr lang="en-US" dirty="0"/>
              <a:t>Wastage of times</a:t>
            </a:r>
          </a:p>
          <a:p>
            <a:pPr marL="305435" indent="-305435"/>
            <a:r>
              <a:rPr lang="en-US"/>
              <a:t>Spamming</a:t>
            </a:r>
          </a:p>
          <a:p>
            <a:pPr marL="305435" indent="-305435"/>
            <a:r>
              <a:rPr lang="en-US" dirty="0"/>
              <a:t>Language problems</a:t>
            </a:r>
          </a:p>
        </p:txBody>
      </p:sp>
    </p:spTree>
    <p:extLst>
      <p:ext uri="{BB962C8B-B14F-4D97-AF65-F5344CB8AC3E}">
        <p14:creationId xmlns:p14="http://schemas.microsoft.com/office/powerpoint/2010/main" val="230641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2" y="702156"/>
            <a:ext cx="11029616" cy="531824"/>
          </a:xfrm>
        </p:spPr>
        <p:txBody>
          <a:bodyPr/>
          <a:lstStyle/>
          <a:p>
            <a:r>
              <a:rPr lang="en-US" dirty="0">
                <a:ea typeface="+mj-lt"/>
                <a:cs typeface="+mj-lt"/>
              </a:rPr>
              <a:t>World Wide Web (WWW)</a:t>
            </a:r>
            <a:endParaRPr lang="en-US" dirty="0"/>
          </a:p>
        </p:txBody>
      </p:sp>
      <p:pic>
        <p:nvPicPr>
          <p:cNvPr id="4" name="Picture 4" descr="A computer mouse connected to a word www&#10;&#10;Description automatically generated">
            <a:extLst>
              <a:ext uri="{FF2B5EF4-FFF2-40B4-BE49-F238E27FC236}">
                <a16:creationId xmlns:a16="http://schemas.microsoft.com/office/drawing/2014/main" id="{271974AD-6467-6073-1EB0-C0B23D7EB4EA}"/>
              </a:ext>
            </a:extLst>
          </p:cNvPr>
          <p:cNvPicPr>
            <a:picLocks noGrp="1" noChangeAspect="1"/>
          </p:cNvPicPr>
          <p:nvPr>
            <p:ph idx="1"/>
          </p:nvPr>
        </p:nvPicPr>
        <p:blipFill>
          <a:blip r:embed="rId3"/>
          <a:stretch>
            <a:fillRect/>
          </a:stretch>
        </p:blipFill>
        <p:spPr>
          <a:xfrm>
            <a:off x="2483069" y="2453461"/>
            <a:ext cx="7028793" cy="3304188"/>
          </a:xfrm>
        </p:spPr>
      </p:pic>
      <p:sp>
        <p:nvSpPr>
          <p:cNvPr id="5" name="TextBox 4">
            <a:extLst>
              <a:ext uri="{FF2B5EF4-FFF2-40B4-BE49-F238E27FC236}">
                <a16:creationId xmlns:a16="http://schemas.microsoft.com/office/drawing/2014/main" id="{47F3EB03-B531-9657-5A36-65DA90D91C56}"/>
              </a:ext>
            </a:extLst>
          </p:cNvPr>
          <p:cNvSpPr txBox="1"/>
          <p:nvPr/>
        </p:nvSpPr>
        <p:spPr>
          <a:xfrm>
            <a:off x="585952" y="1308538"/>
            <a:ext cx="1059968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The World Wide Web (WWW), commonly known as the Web, is an information system enabling documents and other web resources to be accessed over the Internet.</a:t>
            </a:r>
          </a:p>
          <a:p>
            <a:endParaRPr lang="en-US" sz="2000" dirty="0"/>
          </a:p>
        </p:txBody>
      </p:sp>
      <p:sp>
        <p:nvSpPr>
          <p:cNvPr id="6" name="TextBox 5">
            <a:extLst>
              <a:ext uri="{FF2B5EF4-FFF2-40B4-BE49-F238E27FC236}">
                <a16:creationId xmlns:a16="http://schemas.microsoft.com/office/drawing/2014/main" id="{03F1BB78-CF50-FAA0-91C6-5114B8B3A431}"/>
              </a:ext>
            </a:extLst>
          </p:cNvPr>
          <p:cNvSpPr txBox="1"/>
          <p:nvPr/>
        </p:nvSpPr>
        <p:spPr>
          <a:xfrm>
            <a:off x="3318642" y="5696607"/>
            <a:ext cx="51343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https://disenowebakus.net/en/world-wide-web</a:t>
            </a:r>
            <a:endParaRPr lang="en-US"/>
          </a:p>
        </p:txBody>
      </p:sp>
    </p:spTree>
    <p:extLst>
      <p:ext uri="{BB962C8B-B14F-4D97-AF65-F5344CB8AC3E}">
        <p14:creationId xmlns:p14="http://schemas.microsoft.com/office/powerpoint/2010/main" val="2156673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p:txBody>
          <a:bodyPr/>
          <a:lstStyle/>
          <a:p>
            <a:r>
              <a:rPr lang="en-US" dirty="0">
                <a:ea typeface="+mj-lt"/>
                <a:cs typeface="+mj-lt"/>
              </a:rPr>
              <a:t>URL (Uniform Resource Locator)</a:t>
            </a:r>
            <a:endParaRPr lang="en-US" dirty="0"/>
          </a:p>
        </p:txBody>
      </p:sp>
      <p:sp>
        <p:nvSpPr>
          <p:cNvPr id="3" name="Content Placeholder 2">
            <a:extLst>
              <a:ext uri="{FF2B5EF4-FFF2-40B4-BE49-F238E27FC236}">
                <a16:creationId xmlns:a16="http://schemas.microsoft.com/office/drawing/2014/main" id="{27EBACB0-5504-CAD6-951C-D14217A08A80}"/>
              </a:ext>
            </a:extLst>
          </p:cNvPr>
          <p:cNvSpPr>
            <a:spLocks noGrp="1"/>
          </p:cNvSpPr>
          <p:nvPr>
            <p:ph idx="1"/>
          </p:nvPr>
        </p:nvSpPr>
        <p:spPr/>
        <p:txBody>
          <a:bodyPr/>
          <a:lstStyle/>
          <a:p>
            <a:pPr marL="305435" indent="-305435"/>
            <a:r>
              <a:rPr lang="en-US" dirty="0">
                <a:ea typeface="+mn-lt"/>
                <a:cs typeface="+mn-lt"/>
              </a:rPr>
              <a:t>URL is the address of a resource on web.</a:t>
            </a:r>
            <a:endParaRPr lang="en-US" dirty="0"/>
          </a:p>
          <a:p>
            <a:pPr marL="0" indent="0">
              <a:buNone/>
            </a:pPr>
            <a:r>
              <a:rPr lang="en-US" dirty="0">
                <a:ea typeface="+mn-lt"/>
                <a:cs typeface="+mn-lt"/>
              </a:rPr>
              <a:t>Example:  </a:t>
            </a:r>
            <a:r>
              <a:rPr lang="en-US" dirty="0">
                <a:ea typeface="+mn-lt"/>
                <a:cs typeface="+mn-lt"/>
                <a:hlinkClick r:id="rId2"/>
              </a:rPr>
              <a:t>https://www.edunetfoundation.org</a:t>
            </a:r>
            <a:endParaRPr lang="en-US"/>
          </a:p>
          <a:p>
            <a:pPr marL="0" indent="0">
              <a:buNone/>
            </a:pPr>
            <a:r>
              <a:rPr lang="en-US" dirty="0">
                <a:ea typeface="+mn-lt"/>
                <a:cs typeface="+mn-lt"/>
              </a:rPr>
              <a:t>    Here, HTTP is Protocol</a:t>
            </a:r>
            <a:endParaRPr lang="en-US" dirty="0"/>
          </a:p>
          <a:p>
            <a:pPr marL="0" indent="0">
              <a:buNone/>
            </a:pPr>
            <a:r>
              <a:rPr lang="en-US" dirty="0">
                <a:ea typeface="+mn-lt"/>
                <a:cs typeface="+mn-lt"/>
              </a:rPr>
              <a:t>        WWW is World Wide Web</a:t>
            </a:r>
            <a:endParaRPr lang="en-US" dirty="0"/>
          </a:p>
          <a:p>
            <a:pPr marL="0" indent="0">
              <a:buNone/>
            </a:pPr>
            <a:r>
              <a:rPr lang="en-US" dirty="0">
                <a:ea typeface="+mn-lt"/>
                <a:cs typeface="+mn-lt"/>
              </a:rPr>
              <a:t>        </a:t>
            </a:r>
            <a:r>
              <a:rPr lang="en-US" dirty="0" err="1">
                <a:ea typeface="+mn-lt"/>
                <a:cs typeface="+mn-lt"/>
              </a:rPr>
              <a:t>edunetfoundation</a:t>
            </a:r>
            <a:r>
              <a:rPr lang="en-US" dirty="0">
                <a:ea typeface="+mn-lt"/>
                <a:cs typeface="+mn-lt"/>
              </a:rPr>
              <a:t> is resource name</a:t>
            </a:r>
            <a:endParaRPr lang="en-US" dirty="0"/>
          </a:p>
          <a:p>
            <a:pPr marL="0" indent="0">
              <a:buNone/>
            </a:pPr>
            <a:r>
              <a:rPr lang="en-US" dirty="0">
                <a:ea typeface="+mn-lt"/>
                <a:cs typeface="+mn-lt"/>
              </a:rPr>
              <a:t>        org is domain name</a:t>
            </a:r>
            <a:endParaRPr lang="en-US" dirty="0"/>
          </a:p>
          <a:p>
            <a:pPr marL="305435" indent="-305435"/>
            <a:endParaRPr lang="en-US"/>
          </a:p>
          <a:p>
            <a:pPr marL="305435" indent="-305435"/>
            <a:endParaRPr lang="en-US" dirty="0"/>
          </a:p>
        </p:txBody>
      </p:sp>
      <p:pic>
        <p:nvPicPr>
          <p:cNvPr id="4" name="Picture 4" descr="A diagram of a structure&#10;&#10;Description automatically generated">
            <a:extLst>
              <a:ext uri="{FF2B5EF4-FFF2-40B4-BE49-F238E27FC236}">
                <a16:creationId xmlns:a16="http://schemas.microsoft.com/office/drawing/2014/main" id="{A49F4682-5662-0E2B-E857-0D009D96EAF8}"/>
              </a:ext>
            </a:extLst>
          </p:cNvPr>
          <p:cNvPicPr>
            <a:picLocks noChangeAspect="1"/>
          </p:cNvPicPr>
          <p:nvPr/>
        </p:nvPicPr>
        <p:blipFill rotWithShape="1">
          <a:blip r:embed="rId3"/>
          <a:srcRect r="217" b="10000"/>
          <a:stretch/>
        </p:blipFill>
        <p:spPr>
          <a:xfrm>
            <a:off x="5709745" y="2443360"/>
            <a:ext cx="6027694" cy="2353538"/>
          </a:xfrm>
          <a:prstGeom prst="rect">
            <a:avLst/>
          </a:prstGeom>
        </p:spPr>
      </p:pic>
      <p:sp>
        <p:nvSpPr>
          <p:cNvPr id="5" name="TextBox 4">
            <a:extLst>
              <a:ext uri="{FF2B5EF4-FFF2-40B4-BE49-F238E27FC236}">
                <a16:creationId xmlns:a16="http://schemas.microsoft.com/office/drawing/2014/main" id="{3D7CE3ED-4AFB-4170-D119-7004A9E2856F}"/>
              </a:ext>
            </a:extLst>
          </p:cNvPr>
          <p:cNvSpPr txBox="1"/>
          <p:nvPr/>
        </p:nvSpPr>
        <p:spPr>
          <a:xfrm>
            <a:off x="6695090" y="4790090"/>
            <a:ext cx="492409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dirty="0"/>
              <a:t>https://www.semrush.com/blog/what-is-a-url/</a:t>
            </a:r>
            <a:endParaRPr lang="en-US"/>
          </a:p>
        </p:txBody>
      </p:sp>
    </p:spTree>
    <p:extLst>
      <p:ext uri="{BB962C8B-B14F-4D97-AF65-F5344CB8AC3E}">
        <p14:creationId xmlns:p14="http://schemas.microsoft.com/office/powerpoint/2010/main" val="334142997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purl.org/dc/elements/1.1/"/>
    <ds:schemaRef ds:uri="http://schemas.microsoft.com/office/2006/metadata/properties"/>
    <ds:schemaRef ds:uri="16c05727-aa75-4e4a-9b5f-8a80a1165891"/>
    <ds:schemaRef ds:uri="http://www.w3.org/XML/1998/namespace"/>
    <ds:schemaRef ds:uri="http://schemas.microsoft.com/office/infopath/2007/PartnerControls"/>
    <ds:schemaRef ds:uri="http://purl.org/dc/terms/"/>
    <ds:schemaRef ds:uri="http://schemas.microsoft.com/office/2006/documentManagement/types"/>
    <ds:schemaRef ds:uri="71af3243-3dd4-4a8d-8c0d-dd76da1f02a5"/>
    <ds:schemaRef ds:uri="http://purl.org/dc/dcmitype/"/>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13319</TotalTime>
  <Words>4238</Words>
  <Application>Microsoft Office PowerPoint</Application>
  <PresentationFormat>Widescreen</PresentationFormat>
  <Paragraphs>472</Paragraphs>
  <Slides>46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Franklin Gothic Book</vt:lpstr>
      <vt:lpstr>Franklin Gothic Demi</vt:lpstr>
      <vt:lpstr>Wingdings 2</vt:lpstr>
      <vt:lpstr>DividendVTI</vt:lpstr>
      <vt:lpstr>UNDERSTANDING THE WEB</vt:lpstr>
      <vt:lpstr>Agenda</vt:lpstr>
      <vt:lpstr>What is Internet?</vt:lpstr>
      <vt:lpstr>Generations of Wireless Network</vt:lpstr>
      <vt:lpstr>Internet Based Services</vt:lpstr>
      <vt:lpstr>History and Evolution of the Internet</vt:lpstr>
      <vt:lpstr>Pros and Cons of Using the Internet</vt:lpstr>
      <vt:lpstr>World Wide Web (WWW)</vt:lpstr>
      <vt:lpstr>URL (Uniform Resource Locator)</vt:lpstr>
      <vt:lpstr>DNS (Domain Name System)</vt:lpstr>
      <vt:lpstr>Understanding HTTP Basics</vt:lpstr>
      <vt:lpstr>What is a WebPage?</vt:lpstr>
      <vt:lpstr>Type of Web Pages</vt:lpstr>
      <vt:lpstr>What is a Website?</vt:lpstr>
      <vt:lpstr>What is a Web Application?</vt:lpstr>
      <vt:lpstr>Difference Between Web application and Website</vt:lpstr>
      <vt:lpstr>HTML</vt:lpstr>
      <vt:lpstr>Agenda</vt:lpstr>
      <vt:lpstr>HTML</vt:lpstr>
      <vt:lpstr>Tags and Elements</vt:lpstr>
      <vt:lpstr>PowerPoint Presentation</vt:lpstr>
      <vt:lpstr>Type of HTML Tags</vt:lpstr>
      <vt:lpstr>HTML Tag &lt;html&gt;</vt:lpstr>
      <vt:lpstr>Head and body tag</vt:lpstr>
      <vt:lpstr>Title and meta tag</vt:lpstr>
      <vt:lpstr>HTML Heading Tag</vt:lpstr>
      <vt:lpstr>HTML Formatting Tag</vt:lpstr>
      <vt:lpstr>Example :</vt:lpstr>
      <vt:lpstr>HTML Attributes</vt:lpstr>
      <vt:lpstr>Attributes Type</vt:lpstr>
      <vt:lpstr>HTML Attributes</vt:lpstr>
      <vt:lpstr>HTML ATTRIBUTES</vt:lpstr>
      <vt:lpstr>HTML Block and Inline Elements</vt:lpstr>
      <vt:lpstr>DIV and span tag</vt:lpstr>
      <vt:lpstr>Lists</vt:lpstr>
      <vt:lpstr>lists</vt:lpstr>
      <vt:lpstr>Tables</vt:lpstr>
      <vt:lpstr>Table Attributes</vt:lpstr>
      <vt:lpstr>HTML5</vt:lpstr>
      <vt:lpstr>HTML5 New Tags List</vt:lpstr>
      <vt:lpstr>Forms</vt:lpstr>
      <vt:lpstr>Attribute of input tag </vt:lpstr>
      <vt:lpstr>Forms - example</vt:lpstr>
      <vt:lpstr>HTML5 Audio and Video</vt:lpstr>
      <vt:lpstr>Entities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Ramar Bose</cp:lastModifiedBy>
  <cp:revision>387</cp:revision>
  <dcterms:created xsi:type="dcterms:W3CDTF">2021-05-26T16:50:10Z</dcterms:created>
  <dcterms:modified xsi:type="dcterms:W3CDTF">2023-07-24T09:06:15Z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